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Inter Light"/>
      <p:regular r:id="rId32"/>
      <p:bold r:id="rId33"/>
    </p:embeddedFont>
    <p:embeddedFont>
      <p:font typeface="Roboto"/>
      <p:regular r:id="rId34"/>
      <p:bold r:id="rId35"/>
      <p:italic r:id="rId36"/>
      <p:boldItalic r:id="rId37"/>
    </p:embeddedFont>
    <p:embeddedFont>
      <p:font typeface="Bebas Neue"/>
      <p:regular r:id="rId38"/>
    </p:embeddedFont>
    <p:embeddedFont>
      <p:font typeface="Helvetica Neue"/>
      <p:regular r:id="rId39"/>
      <p:bold r:id="rId40"/>
      <p:italic r:id="rId41"/>
      <p:boldItalic r:id="rId42"/>
    </p:embeddedFont>
    <p:embeddedFont>
      <p:font typeface="Roboto Mono"/>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EA707C-6931-4CAF-B475-B507533A0876}">
  <a:tblStyle styleId="{18EA707C-6931-4CAF-B475-B507533A087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42" Type="http://schemas.openxmlformats.org/officeDocument/2006/relationships/font" Target="fonts/HelveticaNeue-boldItalic.fntdata"/><Relationship Id="rId41" Type="http://schemas.openxmlformats.org/officeDocument/2006/relationships/font" Target="fonts/HelveticaNeue-italic.fntdata"/><Relationship Id="rId44" Type="http://schemas.openxmlformats.org/officeDocument/2006/relationships/font" Target="fonts/RobotoMono-bold.fntdata"/><Relationship Id="rId43" Type="http://schemas.openxmlformats.org/officeDocument/2006/relationships/font" Target="fonts/RobotoMono-regular.fntdata"/><Relationship Id="rId46" Type="http://schemas.openxmlformats.org/officeDocument/2006/relationships/font" Target="fonts/RobotoMono-boldItalic.fntdata"/><Relationship Id="rId45" Type="http://schemas.openxmlformats.org/officeDocument/2006/relationships/font" Target="fonts/RobotoMon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InterLight-bold.fntdata"/><Relationship Id="rId32" Type="http://schemas.openxmlformats.org/officeDocument/2006/relationships/font" Target="fonts/InterLight-regular.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HelveticaNeue-regular.fntdata"/><Relationship Id="rId38" Type="http://schemas.openxmlformats.org/officeDocument/2006/relationships/font" Target="fonts/BebasNeu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10a2587c9_1_1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2710a2587c9_1_1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10a2587c9_1_15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2710a2587c9_1_1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10a2587c9_1_16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10a2587c9_1_16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2710a2587c9_1_16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10a2587c9_1_1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710a2587c9_1_16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2710a2587c9_1_16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10a2587c9_1_18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710a2587c9_1_18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rating_to_audience_mapping = {</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'PG-13': 'Teens',</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'TV-MA': 'Mature Audience',</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'PG': 'Teens',</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'TV-14': 'Teens',</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'TV-PG': 'Parental Guidance',</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'TV-Y': 'General Audience',</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'TV-Y7': 'Teens',</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'R': 'Mature Audience',</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'TV-G': 'General Audience',</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'G': 'General Audience',</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'NC-17': 'Mature Audience',</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'unknown': 'Parental Guidance',</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'NR': 'Mature Audience',</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'TV-Y7-FV': 'Teens',</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    'UR': 'Mature Guidance'</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rPr lang="en-US">
                <a:highlight>
                  <a:schemeClr val="lt1"/>
                </a:highlight>
                <a:latin typeface="Arial"/>
                <a:ea typeface="Arial"/>
                <a:cs typeface="Arial"/>
                <a:sym typeface="Arial"/>
              </a:rPr>
              <a:t>}</a:t>
            </a:r>
            <a:endParaRPr>
              <a:highlight>
                <a:schemeClr val="lt1"/>
              </a:highlight>
              <a:latin typeface="Arial"/>
              <a:ea typeface="Arial"/>
              <a:cs typeface="Arial"/>
              <a:sym typeface="Arial"/>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333" name="Google Shape;333;g2710a2587c9_1_18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710a2587c9_1_16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710a2587c9_1_1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710a2587c9_1_13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2710a2587c9_1_1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10a2587c9_1_1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10a2587c9_1_17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2710a2587c9_1_17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710a2587c9_1_17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710a2587c9_1_17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2710a2587c9_1_17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10a2587c9_1_17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10a2587c9_1_17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2710a2587c9_1_17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710a2587c9_1_1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710a2587c9_1_17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2710a2587c9_1_17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10a2587c9_1_13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Greetings Good </a:t>
            </a:r>
            <a:r>
              <a:rPr lang="en-US"/>
              <a:t>evening</a:t>
            </a:r>
            <a:r>
              <a:rPr lang="en-US"/>
              <a:t> Deepakshi maam</a:t>
            </a:r>
            <a:endParaRPr/>
          </a:p>
          <a:p>
            <a:pPr indent="-317500" lvl="0" marL="457200" rtl="0" algn="l">
              <a:spcBef>
                <a:spcPts val="0"/>
              </a:spcBef>
              <a:spcAft>
                <a:spcPts val="0"/>
              </a:spcAft>
              <a:buSzPts val="1400"/>
              <a:buChar char="●"/>
            </a:pPr>
            <a:r>
              <a:rPr lang="en-US"/>
              <a:t>My name is Aayush Choudhary . I am a computer engineer. I </a:t>
            </a:r>
            <a:r>
              <a:rPr lang="en-US"/>
              <a:t>graduated</a:t>
            </a:r>
            <a:r>
              <a:rPr lang="en-US"/>
              <a:t> from trinity college dublin in october 2023. My keen </a:t>
            </a:r>
            <a:r>
              <a:rPr lang="en-US"/>
              <a:t>interest</a:t>
            </a:r>
            <a:r>
              <a:rPr lang="en-US"/>
              <a:t> in statistics , data , programming  and data pattern </a:t>
            </a:r>
            <a:r>
              <a:rPr lang="en-US"/>
              <a:t>recognition have brought me to work on this project with my colleagues Sanket ugalmugale and </a:t>
            </a:r>
            <a:r>
              <a:rPr lang="en-US"/>
              <a:t>Rajbhuwan jaitwant</a:t>
            </a:r>
            <a:endParaRPr/>
          </a:p>
          <a:p>
            <a:pPr indent="-317500" lvl="0" marL="457200" rtl="0" algn="l">
              <a:spcBef>
                <a:spcPts val="0"/>
              </a:spcBef>
              <a:spcAft>
                <a:spcPts val="0"/>
              </a:spcAft>
              <a:buSzPts val="1400"/>
              <a:buChar char="●"/>
            </a:pPr>
            <a:r>
              <a:rPr lang="en-US"/>
              <a:t>our project is Netflix Data Analysis</a:t>
            </a:r>
            <a:endParaRPr/>
          </a:p>
          <a:p>
            <a:pPr indent="-317500" lvl="0" marL="457200" rtl="0" algn="l">
              <a:spcBef>
                <a:spcPts val="0"/>
              </a:spcBef>
              <a:spcAft>
                <a:spcPts val="0"/>
              </a:spcAft>
              <a:buSzPts val="1400"/>
              <a:buChar char="●"/>
            </a:pPr>
            <a:r>
              <a:rPr lang="en-US"/>
              <a:t>So we worked in a very </a:t>
            </a:r>
            <a:r>
              <a:rPr lang="en-US"/>
              <a:t>collaborative</a:t>
            </a:r>
            <a:r>
              <a:rPr lang="en-US"/>
              <a:t> way in a open space where we were welcoming all the ideas on </a:t>
            </a:r>
            <a:r>
              <a:rPr lang="en-US"/>
              <a:t>insights</a:t>
            </a:r>
            <a:r>
              <a:rPr lang="en-US"/>
              <a:t> data </a:t>
            </a:r>
            <a:r>
              <a:rPr lang="en-US"/>
              <a:t>understanding</a:t>
            </a:r>
            <a:r>
              <a:rPr lang="en-US"/>
              <a:t> or be it data cleaning the most </a:t>
            </a:r>
            <a:r>
              <a:rPr lang="en-US"/>
              <a:t>interesting</a:t>
            </a:r>
            <a:r>
              <a:rPr lang="en-US"/>
              <a:t> bit was the variety of skills everyone was bringing to the table to mention the few just to give an idea  rajbhuvan’s data visualzation skills aur be the consistency and work ethics of sanket which kept us moving and motivation and various insights and </a:t>
            </a:r>
            <a:r>
              <a:rPr lang="en-US"/>
              <a:t>logical</a:t>
            </a:r>
            <a:r>
              <a:rPr lang="en-US"/>
              <a:t> understanding i could share so even tho we </a:t>
            </a:r>
            <a:r>
              <a:rPr lang="en-US"/>
              <a:t>split</a:t>
            </a:r>
            <a:r>
              <a:rPr lang="en-US"/>
              <a:t> our work but in every graph generation we were sharing ideas and each aspects like everyone have worked or contributed on each insight and data cleaning</a:t>
            </a:r>
            <a:endParaRPr/>
          </a:p>
          <a:p>
            <a:pPr indent="0" lvl="0" marL="0" rtl="0" algn="l">
              <a:spcBef>
                <a:spcPts val="0"/>
              </a:spcBef>
              <a:spcAft>
                <a:spcPts val="0"/>
              </a:spcAft>
              <a:buNone/>
            </a:pPr>
            <a:r>
              <a:t/>
            </a:r>
            <a:endParaRPr/>
          </a:p>
        </p:txBody>
      </p:sp>
      <p:sp>
        <p:nvSpPr>
          <p:cNvPr id="165" name="Google Shape;165;g2710a2587c9_1_1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710a2587c9_1_17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710a2587c9_1_17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2710a2587c9_1_17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710a2587c9_1_18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710a2587c9_1_18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2710a2587c9_1_18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710a2587c9_1_18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710a2587c9_1_18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2710a2587c9_1_18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10a2587c9_1_18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10a2587c9_1_18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2710a2587c9_1_18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710a2587c9_1_15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2710a2587c9_1_1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710a2587c9_1_14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2710a2587c9_1_1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10a2587c9_1_13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30000"/>
              </a:lnSpc>
              <a:spcBef>
                <a:spcPts val="0"/>
              </a:spcBef>
              <a:spcAft>
                <a:spcPts val="0"/>
              </a:spcAft>
              <a:buClr>
                <a:schemeClr val="dk1"/>
              </a:buClr>
              <a:buFont typeface="Arial"/>
              <a:buNone/>
            </a:pPr>
            <a:r>
              <a:rPr lang="en-US">
                <a:solidFill>
                  <a:srgbClr val="E6EDF3"/>
                </a:solidFill>
                <a:highlight>
                  <a:schemeClr val="dk1"/>
                </a:highlight>
                <a:latin typeface="Arial"/>
                <a:ea typeface="Arial"/>
                <a:cs typeface="Arial"/>
                <a:sym typeface="Arial"/>
              </a:rPr>
              <a:t>Welcome to the Netflix Content Analysis Project ! We have generated some very invaluable insights that will give us knowledge about the trends in the entertainment industry abt the target auidence and what kind of content wht genre of content is being consumed and how this can help us figure what genre to dive into which director is most popular what cast to pick popularity wise .just speak about graphs that are there introduction and these are just few what we have seen through this project </a:t>
            </a:r>
            <a:endParaRPr>
              <a:highlight>
                <a:schemeClr val="dk1"/>
              </a:highlight>
            </a:endParaRPr>
          </a:p>
        </p:txBody>
      </p:sp>
      <p:sp>
        <p:nvSpPr>
          <p:cNvPr id="181" name="Google Shape;181;g2710a2587c9_1_1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710a2587c9_1_14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Pandas: Data manipulation and analysis</a:t>
            </a:r>
            <a:endParaRPr/>
          </a:p>
          <a:p>
            <a:pPr indent="0" lvl="0" marL="0" rtl="0" algn="l">
              <a:spcBef>
                <a:spcPts val="0"/>
              </a:spcBef>
              <a:spcAft>
                <a:spcPts val="0"/>
              </a:spcAft>
              <a:buNone/>
            </a:pPr>
            <a:r>
              <a:rPr lang="en-US"/>
              <a:t>NumPy: Mathematical operations</a:t>
            </a:r>
            <a:endParaRPr/>
          </a:p>
          <a:p>
            <a:pPr indent="0" lvl="0" marL="0" rtl="0" algn="l">
              <a:spcBef>
                <a:spcPts val="0"/>
              </a:spcBef>
              <a:spcAft>
                <a:spcPts val="0"/>
              </a:spcAft>
              <a:buNone/>
            </a:pPr>
            <a:r>
              <a:rPr lang="en-US"/>
              <a:t>Matplotlib &amp; Seaborn: Data visualization</a:t>
            </a:r>
            <a:endParaRPr/>
          </a:p>
          <a:p>
            <a:pPr indent="0" lvl="0" marL="0" rtl="0" algn="l">
              <a:spcBef>
                <a:spcPts val="0"/>
              </a:spcBef>
              <a:spcAft>
                <a:spcPts val="0"/>
              </a:spcAft>
              <a:buNone/>
            </a:pPr>
            <a:r>
              <a:rPr lang="en-US"/>
              <a:t>seaborn: creating visually informative statistical graphics </a:t>
            </a:r>
            <a:endParaRPr/>
          </a:p>
          <a:p>
            <a:pPr indent="0" lvl="0" marL="0" rtl="0" algn="l">
              <a:spcBef>
                <a:spcPts val="0"/>
              </a:spcBef>
              <a:spcAft>
                <a:spcPts val="0"/>
              </a:spcAft>
              <a:buNone/>
            </a:pPr>
            <a:r>
              <a:rPr lang="en-US"/>
              <a:t>statistics :- mean,median mode</a:t>
            </a:r>
            <a:endParaRPr/>
          </a:p>
          <a:p>
            <a:pPr indent="0" lvl="0" marL="0" rtl="0" algn="l">
              <a:spcBef>
                <a:spcPts val="0"/>
              </a:spcBef>
              <a:spcAft>
                <a:spcPts val="0"/>
              </a:spcAft>
              <a:buNone/>
            </a:pPr>
            <a:r>
              <a:rPr lang="en-US">
                <a:solidFill>
                  <a:srgbClr val="E8E8E8"/>
                </a:solidFill>
                <a:highlight>
                  <a:srgbClr val="1F1F1F"/>
                </a:highlight>
                <a:latin typeface="Arial"/>
                <a:ea typeface="Arial"/>
                <a:cs typeface="Arial"/>
                <a:sym typeface="Arial"/>
              </a:rPr>
              <a:t>Get all possible combinations of a set with combinations ()</a:t>
            </a:r>
            <a:endParaRPr>
              <a:solidFill>
                <a:srgbClr val="E8E8E8"/>
              </a:solidFill>
              <a:highlight>
                <a:srgbClr val="1F1F1F"/>
              </a:highlight>
              <a:latin typeface="Arial"/>
              <a:ea typeface="Arial"/>
              <a:cs typeface="Arial"/>
              <a:sym typeface="Arial"/>
            </a:endParaRPr>
          </a:p>
          <a:p>
            <a:pPr indent="0" lvl="0" marL="0" rtl="0" algn="l">
              <a:spcBef>
                <a:spcPts val="0"/>
              </a:spcBef>
              <a:spcAft>
                <a:spcPts val="0"/>
              </a:spcAft>
              <a:buNone/>
            </a:pPr>
            <a:r>
              <a:rPr lang="en-US">
                <a:solidFill>
                  <a:srgbClr val="E8E8E8"/>
                </a:solidFill>
                <a:highlight>
                  <a:srgbClr val="1F1F1F"/>
                </a:highlight>
                <a:latin typeface="Arial"/>
                <a:ea typeface="Arial"/>
                <a:cs typeface="Arial"/>
                <a:sym typeface="Arial"/>
              </a:rPr>
              <a:t>8807 rows and 9 columns</a:t>
            </a:r>
            <a:endParaRPr>
              <a:solidFill>
                <a:srgbClr val="E8E8E8"/>
              </a:solidFill>
              <a:highlight>
                <a:srgbClr val="1F1F1F"/>
              </a:highlight>
              <a:latin typeface="Arial"/>
              <a:ea typeface="Arial"/>
              <a:cs typeface="Arial"/>
              <a:sym typeface="Arial"/>
            </a:endParaRPr>
          </a:p>
        </p:txBody>
      </p:sp>
      <p:sp>
        <p:nvSpPr>
          <p:cNvPr id="218" name="Google Shape;218;g2710a2587c9_1_1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10a2587c9_1_14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director:- it had over 2000 null values but that data was valuable for us to show other trends as they were non-empty so we used imputation method to deal with that we replaced all the null values to  unknown and we also made a </a:t>
            </a:r>
            <a:r>
              <a:rPr lang="en-US"/>
              <a:t>list</a:t>
            </a:r>
            <a:r>
              <a:rPr lang="en-US"/>
              <a:t> of </a:t>
            </a:r>
            <a:r>
              <a:rPr lang="en-US"/>
              <a:t>various</a:t>
            </a:r>
            <a:r>
              <a:rPr lang="en-US"/>
              <a:t> directors because they were more than one directors so it was easy for us to </a:t>
            </a:r>
            <a:r>
              <a:rPr lang="en-US"/>
              <a:t>manipulate</a:t>
            </a:r>
            <a:r>
              <a:rPr lang="en-US"/>
              <a:t> and get insights later. we followed a similar approach for cast , country and listed_in.</a:t>
            </a:r>
            <a:endParaRPr/>
          </a:p>
          <a:p>
            <a:pPr indent="-317500" lvl="0" marL="457200" rtl="0" algn="l">
              <a:spcBef>
                <a:spcPts val="0"/>
              </a:spcBef>
              <a:spcAft>
                <a:spcPts val="0"/>
              </a:spcAft>
              <a:buSzPts val="1400"/>
              <a:buChar char="●"/>
            </a:pPr>
            <a:r>
              <a:rPr lang="en-US"/>
              <a:t>we converted the date_added from object to date time format</a:t>
            </a:r>
            <a:endParaRPr/>
          </a:p>
          <a:p>
            <a:pPr indent="-317500" lvl="0" marL="457200" rtl="0" algn="l">
              <a:spcBef>
                <a:spcPts val="0"/>
              </a:spcBef>
              <a:spcAft>
                <a:spcPts val="0"/>
              </a:spcAft>
              <a:buSzPts val="1400"/>
              <a:buChar char="●"/>
            </a:pPr>
            <a:r>
              <a:rPr lang="en-US"/>
              <a:t>we observed two </a:t>
            </a:r>
            <a:r>
              <a:rPr lang="en-US"/>
              <a:t>anomalies</a:t>
            </a:r>
            <a:r>
              <a:rPr lang="en-US"/>
              <a:t> as well  one was 3 observed 3 null values in duration when we saw those 3 rows and the data was found in rating column so we also got the duration data from rating and modified the rating to unknown for that rows </a:t>
            </a:r>
            <a:r>
              <a:rPr lang="en-US"/>
              <a:t>second</a:t>
            </a:r>
            <a:r>
              <a:rPr lang="en-US"/>
              <a:t> anomaly was the data_added was </a:t>
            </a:r>
            <a:r>
              <a:rPr lang="en-US"/>
              <a:t>less</a:t>
            </a:r>
            <a:r>
              <a:rPr lang="en-US"/>
              <a:t> than </a:t>
            </a:r>
            <a:r>
              <a:rPr lang="en-US"/>
              <a:t>release</a:t>
            </a:r>
            <a:r>
              <a:rPr lang="en-US"/>
              <a:t> there were 14 rows we dropped those 14 rows</a:t>
            </a:r>
            <a:endParaRPr/>
          </a:p>
          <a:p>
            <a:pPr indent="-317500" lvl="0" marL="457200" rtl="0" algn="l">
              <a:spcBef>
                <a:spcPts val="0"/>
              </a:spcBef>
              <a:spcAft>
                <a:spcPts val="0"/>
              </a:spcAft>
              <a:buSzPts val="1400"/>
              <a:buChar char="●"/>
            </a:pPr>
            <a:r>
              <a:rPr lang="en-US"/>
              <a:t>we divided the data set into </a:t>
            </a:r>
            <a:r>
              <a:rPr lang="en-US"/>
              <a:t>movies</a:t>
            </a:r>
            <a:r>
              <a:rPr lang="en-US"/>
              <a:t> and TV shows as well because there duration was in mins and no of seasons respectively</a:t>
            </a:r>
            <a:endParaRPr/>
          </a:p>
          <a:p>
            <a:pPr indent="-317500" lvl="0" marL="457200" rtl="0" algn="l">
              <a:spcBef>
                <a:spcPts val="0"/>
              </a:spcBef>
              <a:spcAft>
                <a:spcPts val="0"/>
              </a:spcAft>
              <a:buSzPts val="1400"/>
              <a:buChar char="●"/>
            </a:pPr>
            <a:r>
              <a:rPr lang="en-US"/>
              <a:t>There was a outlier as well that the no of movies and tv shows before 1980 were very few as compared to after 1980 as we can in the </a:t>
            </a:r>
            <a:r>
              <a:rPr lang="en-US"/>
              <a:t>description</a:t>
            </a:r>
            <a:r>
              <a:rPr lang="en-US"/>
              <a:t> so some of curves only has a plot of movies and tv shows </a:t>
            </a:r>
            <a:endParaRPr/>
          </a:p>
          <a:p>
            <a:pPr indent="0" lvl="0" marL="0" rtl="0" algn="l">
              <a:spcBef>
                <a:spcPts val="0"/>
              </a:spcBef>
              <a:spcAft>
                <a:spcPts val="0"/>
              </a:spcAft>
              <a:buNone/>
            </a:pPr>
            <a:r>
              <a:t/>
            </a:r>
            <a:endParaRPr/>
          </a:p>
        </p:txBody>
      </p:sp>
      <p:sp>
        <p:nvSpPr>
          <p:cNvPr id="230" name="Google Shape;230;g2710a2587c9_1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10a2587c9_1_16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710a2587c9_1_16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2710a2587c9_1_16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10a2587c9_1_17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710a2587c9_1_17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710a2587c9_1_17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10a2587c9_1_18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10a2587c9_1_18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710a2587c9_1_18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10a2587c9_1_15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710a2587c9_1_1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1" name="Shape 2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66" name="Shape 6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 name="Shape 71"/>
        <p:cNvGrpSpPr/>
        <p:nvPr/>
      </p:nvGrpSpPr>
      <p:grpSpPr>
        <a:xfrm>
          <a:off x="0" y="0"/>
          <a:ext cx="0" cy="0"/>
          <a:chOff x="0" y="0"/>
          <a:chExt cx="0" cy="0"/>
        </a:xfrm>
      </p:grpSpPr>
      <p:sp>
        <p:nvSpPr>
          <p:cNvPr id="72" name="Google Shape;72;p13"/>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73" name="Google Shape;73;p13"/>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74" name="Google Shape;74;p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4"/>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7" name="Google Shape;77;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1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0" name="Google Shape;80;p1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81" name="Google Shape;81;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4" name="Google Shape;84;p16"/>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5" name="Google Shape;85;p16"/>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6" name="Google Shape;86;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9" name="Google Shape;89;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18"/>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92" name="Google Shape;92;p18"/>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3" name="Google Shape;93;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p19"/>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96" name="Google Shape;96;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20"/>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2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00" name="Google Shape;100;p2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0"/>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Clr>
                <a:schemeClr val="dk1"/>
              </a:buClr>
              <a:buSzPts val="2400"/>
              <a:buChar char="●"/>
              <a:defRPr>
                <a:solidFill>
                  <a:schemeClr val="dk1"/>
                </a:solidFill>
              </a:defRPr>
            </a:lvl1pPr>
            <a:lvl2pPr indent="-349250" lvl="1" marL="914400" rtl="0">
              <a:spcBef>
                <a:spcPts val="0"/>
              </a:spcBef>
              <a:spcAft>
                <a:spcPts val="0"/>
              </a:spcAft>
              <a:buClr>
                <a:schemeClr val="dk1"/>
              </a:buClr>
              <a:buSzPts val="1900"/>
              <a:buChar char="○"/>
              <a:defRPr>
                <a:solidFill>
                  <a:schemeClr val="dk1"/>
                </a:solidFill>
              </a:defRPr>
            </a:lvl2pPr>
            <a:lvl3pPr indent="-349250" lvl="2" marL="1371600" rtl="0">
              <a:spcBef>
                <a:spcPts val="0"/>
              </a:spcBef>
              <a:spcAft>
                <a:spcPts val="0"/>
              </a:spcAft>
              <a:buClr>
                <a:schemeClr val="dk1"/>
              </a:buClr>
              <a:buSzPts val="1900"/>
              <a:buChar char="■"/>
              <a:defRPr>
                <a:solidFill>
                  <a:schemeClr val="dk1"/>
                </a:solidFill>
              </a:defRPr>
            </a:lvl3pPr>
            <a:lvl4pPr indent="-349250" lvl="3" marL="1828800" rtl="0">
              <a:spcBef>
                <a:spcPts val="0"/>
              </a:spcBef>
              <a:spcAft>
                <a:spcPts val="0"/>
              </a:spcAft>
              <a:buClr>
                <a:schemeClr val="dk1"/>
              </a:buClr>
              <a:buSzPts val="1900"/>
              <a:buChar char="●"/>
              <a:defRPr>
                <a:solidFill>
                  <a:schemeClr val="dk1"/>
                </a:solidFill>
              </a:defRPr>
            </a:lvl4pPr>
            <a:lvl5pPr indent="-349250" lvl="4" marL="2286000" rtl="0">
              <a:spcBef>
                <a:spcPts val="0"/>
              </a:spcBef>
              <a:spcAft>
                <a:spcPts val="0"/>
              </a:spcAft>
              <a:buClr>
                <a:schemeClr val="dk1"/>
              </a:buClr>
              <a:buSzPts val="1900"/>
              <a:buChar char="○"/>
              <a:defRPr>
                <a:solidFill>
                  <a:schemeClr val="dk1"/>
                </a:solidFill>
              </a:defRPr>
            </a:lvl5pPr>
            <a:lvl6pPr indent="-349250" lvl="5" marL="2743200" rtl="0">
              <a:spcBef>
                <a:spcPts val="0"/>
              </a:spcBef>
              <a:spcAft>
                <a:spcPts val="0"/>
              </a:spcAft>
              <a:buClr>
                <a:schemeClr val="dk1"/>
              </a:buClr>
              <a:buSzPts val="1900"/>
              <a:buChar char="■"/>
              <a:defRPr>
                <a:solidFill>
                  <a:schemeClr val="dk1"/>
                </a:solidFill>
              </a:defRPr>
            </a:lvl6pPr>
            <a:lvl7pPr indent="-349250" lvl="6" marL="3200400" rtl="0">
              <a:spcBef>
                <a:spcPts val="0"/>
              </a:spcBef>
              <a:spcAft>
                <a:spcPts val="0"/>
              </a:spcAft>
              <a:buClr>
                <a:schemeClr val="dk1"/>
              </a:buClr>
              <a:buSzPts val="1900"/>
              <a:buChar char="●"/>
              <a:defRPr>
                <a:solidFill>
                  <a:schemeClr val="dk1"/>
                </a:solidFill>
              </a:defRPr>
            </a:lvl7pPr>
            <a:lvl8pPr indent="-349250" lvl="7" marL="3657600" rtl="0">
              <a:spcBef>
                <a:spcPts val="0"/>
              </a:spcBef>
              <a:spcAft>
                <a:spcPts val="0"/>
              </a:spcAft>
              <a:buClr>
                <a:schemeClr val="dk1"/>
              </a:buClr>
              <a:buSzPts val="1900"/>
              <a:buChar char="○"/>
              <a:defRPr>
                <a:solidFill>
                  <a:schemeClr val="dk1"/>
                </a:solidFill>
              </a:defRPr>
            </a:lvl8pPr>
            <a:lvl9pPr indent="-349250" lvl="8" marL="4114800" rtl="0">
              <a:spcBef>
                <a:spcPts val="0"/>
              </a:spcBef>
              <a:spcAft>
                <a:spcPts val="0"/>
              </a:spcAft>
              <a:buClr>
                <a:schemeClr val="dk1"/>
              </a:buClr>
              <a:buSzPts val="1900"/>
              <a:buChar char="■"/>
              <a:defRPr>
                <a:solidFill>
                  <a:schemeClr val="dk1"/>
                </a:solidFill>
              </a:defRPr>
            </a:lvl9pPr>
          </a:lstStyle>
          <a:p/>
        </p:txBody>
      </p:sp>
      <p:sp>
        <p:nvSpPr>
          <p:cNvPr id="102" name="Google Shape;102;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21"/>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105" name="Google Shape;105;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2" name="Shape 22"/>
        <p:cNvGrpSpPr/>
        <p:nvPr/>
      </p:nvGrpSpPr>
      <p:grpSpPr>
        <a:xfrm>
          <a:off x="0" y="0"/>
          <a:ext cx="0" cy="0"/>
          <a:chOff x="0" y="0"/>
          <a:chExt cx="0" cy="0"/>
        </a:xfrm>
      </p:grpSpPr>
      <p:sp>
        <p:nvSpPr>
          <p:cNvPr id="23" name="Google Shape;23;p3"/>
          <p:cNvSpPr/>
          <p:nvPr>
            <p:ph idx="2" type="pic"/>
          </p:nvPr>
        </p:nvSpPr>
        <p:spPr>
          <a:xfrm>
            <a:off x="0" y="1040872"/>
            <a:ext cx="12192000" cy="54198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22"/>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08" name="Google Shape;108;p22"/>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09" name="Google Shape;109;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12" name="Shape 112"/>
        <p:cNvGrpSpPr/>
        <p:nvPr/>
      </p:nvGrpSpPr>
      <p:grpSpPr>
        <a:xfrm>
          <a:off x="0" y="0"/>
          <a:ext cx="0" cy="0"/>
          <a:chOff x="0" y="0"/>
          <a:chExt cx="0" cy="0"/>
        </a:xfrm>
      </p:grpSpPr>
      <p:sp>
        <p:nvSpPr>
          <p:cNvPr id="113" name="Google Shape;113;p24"/>
          <p:cNvSpPr/>
          <p:nvPr>
            <p:ph idx="2" type="pic"/>
          </p:nvPr>
        </p:nvSpPr>
        <p:spPr>
          <a:xfrm>
            <a:off x="0" y="1040872"/>
            <a:ext cx="12192000" cy="54198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4" name="Shape 114"/>
        <p:cNvGrpSpPr/>
        <p:nvPr/>
      </p:nvGrpSpPr>
      <p:grpSpPr>
        <a:xfrm>
          <a:off x="0" y="0"/>
          <a:ext cx="0" cy="0"/>
          <a:chOff x="0" y="0"/>
          <a:chExt cx="0" cy="0"/>
        </a:xfrm>
      </p:grpSpPr>
      <p:sp>
        <p:nvSpPr>
          <p:cNvPr id="115" name="Google Shape;115;p25"/>
          <p:cNvSpPr/>
          <p:nvPr>
            <p:ph idx="2" type="pic"/>
          </p:nvPr>
        </p:nvSpPr>
        <p:spPr>
          <a:xfrm>
            <a:off x="954087" y="2351587"/>
            <a:ext cx="1885200" cy="1885200"/>
          </a:xfrm>
          <a:prstGeom prst="rect">
            <a:avLst/>
          </a:prstGeom>
          <a:noFill/>
          <a:ln>
            <a:noFill/>
          </a:ln>
        </p:spPr>
      </p:sp>
      <p:sp>
        <p:nvSpPr>
          <p:cNvPr id="116" name="Google Shape;116;p25"/>
          <p:cNvSpPr/>
          <p:nvPr>
            <p:ph idx="3" type="pic"/>
          </p:nvPr>
        </p:nvSpPr>
        <p:spPr>
          <a:xfrm>
            <a:off x="3144293" y="2360295"/>
            <a:ext cx="1885200" cy="1885200"/>
          </a:xfrm>
          <a:prstGeom prst="rect">
            <a:avLst/>
          </a:prstGeom>
          <a:noFill/>
          <a:ln>
            <a:noFill/>
          </a:ln>
        </p:spPr>
      </p:sp>
      <p:sp>
        <p:nvSpPr>
          <p:cNvPr id="117" name="Google Shape;117;p25"/>
          <p:cNvSpPr/>
          <p:nvPr>
            <p:ph idx="4" type="pic"/>
          </p:nvPr>
        </p:nvSpPr>
        <p:spPr>
          <a:xfrm>
            <a:off x="5286602" y="2347233"/>
            <a:ext cx="1885200" cy="1885200"/>
          </a:xfrm>
          <a:prstGeom prst="rect">
            <a:avLst/>
          </a:prstGeom>
          <a:noFill/>
          <a:ln>
            <a:noFill/>
          </a:ln>
        </p:spPr>
      </p:sp>
      <p:sp>
        <p:nvSpPr>
          <p:cNvPr id="118" name="Google Shape;118;p25"/>
          <p:cNvSpPr/>
          <p:nvPr>
            <p:ph idx="5" type="pic"/>
          </p:nvPr>
        </p:nvSpPr>
        <p:spPr>
          <a:xfrm>
            <a:off x="7476808" y="2355941"/>
            <a:ext cx="1885200" cy="1885200"/>
          </a:xfrm>
          <a:prstGeom prst="rect">
            <a:avLst/>
          </a:prstGeom>
          <a:noFill/>
          <a:ln>
            <a:noFill/>
          </a:ln>
        </p:spPr>
      </p:sp>
      <p:sp>
        <p:nvSpPr>
          <p:cNvPr id="119" name="Google Shape;119;p25"/>
          <p:cNvSpPr/>
          <p:nvPr>
            <p:ph idx="6" type="pic"/>
          </p:nvPr>
        </p:nvSpPr>
        <p:spPr>
          <a:xfrm>
            <a:off x="9705974" y="2351587"/>
            <a:ext cx="1885200" cy="18852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0" name="Shape 120"/>
        <p:cNvGrpSpPr/>
        <p:nvPr/>
      </p:nvGrpSpPr>
      <p:grpSpPr>
        <a:xfrm>
          <a:off x="0" y="0"/>
          <a:ext cx="0" cy="0"/>
          <a:chOff x="0" y="0"/>
          <a:chExt cx="0" cy="0"/>
        </a:xfrm>
      </p:grpSpPr>
      <p:sp>
        <p:nvSpPr>
          <p:cNvPr id="121" name="Google Shape;121;p26"/>
          <p:cNvSpPr/>
          <p:nvPr>
            <p:ph idx="2" type="pic"/>
          </p:nvPr>
        </p:nvSpPr>
        <p:spPr>
          <a:xfrm>
            <a:off x="7988346" y="1033223"/>
            <a:ext cx="2286000" cy="1305600"/>
          </a:xfrm>
          <a:prstGeom prst="rect">
            <a:avLst/>
          </a:prstGeom>
          <a:noFill/>
          <a:ln>
            <a:noFill/>
          </a:ln>
        </p:spPr>
      </p:sp>
      <p:sp>
        <p:nvSpPr>
          <p:cNvPr id="122" name="Google Shape;122;p26"/>
          <p:cNvSpPr/>
          <p:nvPr>
            <p:ph idx="3" type="pic"/>
          </p:nvPr>
        </p:nvSpPr>
        <p:spPr>
          <a:xfrm>
            <a:off x="10693492" y="1052273"/>
            <a:ext cx="2286000" cy="1305600"/>
          </a:xfrm>
          <a:prstGeom prst="rect">
            <a:avLst/>
          </a:prstGeom>
          <a:noFill/>
          <a:ln>
            <a:noFill/>
          </a:ln>
        </p:spPr>
      </p:sp>
      <p:sp>
        <p:nvSpPr>
          <p:cNvPr id="123" name="Google Shape;123;p26"/>
          <p:cNvSpPr/>
          <p:nvPr>
            <p:ph idx="4" type="pic"/>
          </p:nvPr>
        </p:nvSpPr>
        <p:spPr>
          <a:xfrm>
            <a:off x="5283200" y="2776136"/>
            <a:ext cx="2286000" cy="1305600"/>
          </a:xfrm>
          <a:prstGeom prst="rect">
            <a:avLst/>
          </a:prstGeom>
          <a:noFill/>
          <a:ln>
            <a:noFill/>
          </a:ln>
        </p:spPr>
      </p:sp>
      <p:sp>
        <p:nvSpPr>
          <p:cNvPr id="124" name="Google Shape;124;p26"/>
          <p:cNvSpPr/>
          <p:nvPr>
            <p:ph idx="5" type="pic"/>
          </p:nvPr>
        </p:nvSpPr>
        <p:spPr>
          <a:xfrm>
            <a:off x="7988346" y="2776136"/>
            <a:ext cx="2286000" cy="1305600"/>
          </a:xfrm>
          <a:prstGeom prst="rect">
            <a:avLst/>
          </a:prstGeom>
          <a:noFill/>
          <a:ln>
            <a:noFill/>
          </a:ln>
        </p:spPr>
      </p:sp>
      <p:sp>
        <p:nvSpPr>
          <p:cNvPr id="125" name="Google Shape;125;p26"/>
          <p:cNvSpPr/>
          <p:nvPr>
            <p:ph idx="6" type="pic"/>
          </p:nvPr>
        </p:nvSpPr>
        <p:spPr>
          <a:xfrm>
            <a:off x="10693492" y="2776136"/>
            <a:ext cx="2286000" cy="1305600"/>
          </a:xfrm>
          <a:prstGeom prst="rect">
            <a:avLst/>
          </a:prstGeom>
          <a:noFill/>
          <a:ln>
            <a:noFill/>
          </a:ln>
        </p:spPr>
      </p:sp>
      <p:sp>
        <p:nvSpPr>
          <p:cNvPr id="126" name="Google Shape;126;p26"/>
          <p:cNvSpPr/>
          <p:nvPr>
            <p:ph idx="7" type="pic"/>
          </p:nvPr>
        </p:nvSpPr>
        <p:spPr>
          <a:xfrm>
            <a:off x="5283200" y="4519049"/>
            <a:ext cx="2286000" cy="1305600"/>
          </a:xfrm>
          <a:prstGeom prst="rect">
            <a:avLst/>
          </a:prstGeom>
          <a:noFill/>
          <a:ln>
            <a:noFill/>
          </a:ln>
        </p:spPr>
      </p:sp>
      <p:sp>
        <p:nvSpPr>
          <p:cNvPr id="127" name="Google Shape;127;p26"/>
          <p:cNvSpPr/>
          <p:nvPr>
            <p:ph idx="8" type="pic"/>
          </p:nvPr>
        </p:nvSpPr>
        <p:spPr>
          <a:xfrm>
            <a:off x="7988346" y="4519049"/>
            <a:ext cx="2286000" cy="1305600"/>
          </a:xfrm>
          <a:prstGeom prst="rect">
            <a:avLst/>
          </a:prstGeom>
          <a:noFill/>
          <a:ln>
            <a:noFill/>
          </a:ln>
        </p:spPr>
      </p:sp>
      <p:sp>
        <p:nvSpPr>
          <p:cNvPr id="128" name="Google Shape;128;p26"/>
          <p:cNvSpPr/>
          <p:nvPr>
            <p:ph idx="9" type="pic"/>
          </p:nvPr>
        </p:nvSpPr>
        <p:spPr>
          <a:xfrm>
            <a:off x="10693492" y="4519049"/>
            <a:ext cx="2286000" cy="1305600"/>
          </a:xfrm>
          <a:prstGeom prst="rect">
            <a:avLst/>
          </a:prstGeom>
          <a:noFill/>
          <a:ln>
            <a:noFill/>
          </a:ln>
        </p:spPr>
      </p:sp>
      <p:sp>
        <p:nvSpPr>
          <p:cNvPr id="129" name="Google Shape;129;p26"/>
          <p:cNvSpPr/>
          <p:nvPr>
            <p:ph idx="13" type="pic"/>
          </p:nvPr>
        </p:nvSpPr>
        <p:spPr>
          <a:xfrm>
            <a:off x="5283200" y="1033223"/>
            <a:ext cx="2286000" cy="13056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0" name="Shape 130"/>
        <p:cNvGrpSpPr/>
        <p:nvPr/>
      </p:nvGrpSpPr>
      <p:grpSpPr>
        <a:xfrm>
          <a:off x="0" y="0"/>
          <a:ext cx="0" cy="0"/>
          <a:chOff x="0" y="0"/>
          <a:chExt cx="0" cy="0"/>
        </a:xfrm>
      </p:grpSpPr>
      <p:sp>
        <p:nvSpPr>
          <p:cNvPr id="131" name="Google Shape;131;p27"/>
          <p:cNvSpPr/>
          <p:nvPr>
            <p:ph idx="2" type="pic"/>
          </p:nvPr>
        </p:nvSpPr>
        <p:spPr>
          <a:xfrm>
            <a:off x="1114954" y="3412066"/>
            <a:ext cx="1196400" cy="2145600"/>
          </a:xfrm>
          <a:prstGeom prst="rect">
            <a:avLst/>
          </a:prstGeom>
          <a:noFill/>
          <a:ln>
            <a:noFill/>
          </a:ln>
        </p:spPr>
      </p:sp>
      <p:sp>
        <p:nvSpPr>
          <p:cNvPr id="132" name="Google Shape;132;p27"/>
          <p:cNvSpPr/>
          <p:nvPr>
            <p:ph idx="3" type="pic"/>
          </p:nvPr>
        </p:nvSpPr>
        <p:spPr>
          <a:xfrm>
            <a:off x="3324754" y="3412066"/>
            <a:ext cx="1196400" cy="2145600"/>
          </a:xfrm>
          <a:prstGeom prst="rect">
            <a:avLst/>
          </a:prstGeom>
          <a:noFill/>
          <a:ln>
            <a:noFill/>
          </a:ln>
        </p:spPr>
      </p:sp>
      <p:sp>
        <p:nvSpPr>
          <p:cNvPr id="133" name="Google Shape;133;p27"/>
          <p:cNvSpPr/>
          <p:nvPr>
            <p:ph idx="4" type="pic"/>
          </p:nvPr>
        </p:nvSpPr>
        <p:spPr>
          <a:xfrm>
            <a:off x="5636154" y="3412066"/>
            <a:ext cx="1196400" cy="2145600"/>
          </a:xfrm>
          <a:prstGeom prst="rect">
            <a:avLst/>
          </a:prstGeom>
          <a:noFill/>
          <a:ln>
            <a:noFill/>
          </a:ln>
        </p:spPr>
      </p:sp>
      <p:sp>
        <p:nvSpPr>
          <p:cNvPr id="134" name="Google Shape;134;p27"/>
          <p:cNvSpPr/>
          <p:nvPr>
            <p:ph idx="5" type="pic"/>
          </p:nvPr>
        </p:nvSpPr>
        <p:spPr>
          <a:xfrm>
            <a:off x="7786687" y="3412066"/>
            <a:ext cx="1196400" cy="2145600"/>
          </a:xfrm>
          <a:prstGeom prst="rect">
            <a:avLst/>
          </a:prstGeom>
          <a:noFill/>
          <a:ln>
            <a:noFill/>
          </a:ln>
        </p:spPr>
      </p:sp>
      <p:sp>
        <p:nvSpPr>
          <p:cNvPr id="135" name="Google Shape;135;p27"/>
          <p:cNvSpPr/>
          <p:nvPr>
            <p:ph idx="6" type="pic"/>
          </p:nvPr>
        </p:nvSpPr>
        <p:spPr>
          <a:xfrm>
            <a:off x="10038820" y="3412066"/>
            <a:ext cx="1196400" cy="21456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36" name="Shape 136"/>
        <p:cNvGrpSpPr/>
        <p:nvPr/>
      </p:nvGrpSpPr>
      <p:grpSpPr>
        <a:xfrm>
          <a:off x="0" y="0"/>
          <a:ext cx="0" cy="0"/>
          <a:chOff x="0" y="0"/>
          <a:chExt cx="0" cy="0"/>
        </a:xfrm>
      </p:grpSpPr>
      <p:sp>
        <p:nvSpPr>
          <p:cNvPr id="137" name="Google Shape;137;p28"/>
          <p:cNvSpPr/>
          <p:nvPr>
            <p:ph idx="2" type="pic"/>
          </p:nvPr>
        </p:nvSpPr>
        <p:spPr>
          <a:xfrm>
            <a:off x="1114954" y="3412066"/>
            <a:ext cx="1196400" cy="2145600"/>
          </a:xfrm>
          <a:prstGeom prst="rect">
            <a:avLst/>
          </a:prstGeom>
          <a:noFill/>
          <a:ln>
            <a:noFill/>
          </a:ln>
        </p:spPr>
      </p:sp>
      <p:sp>
        <p:nvSpPr>
          <p:cNvPr id="138" name="Google Shape;138;p28"/>
          <p:cNvSpPr/>
          <p:nvPr>
            <p:ph idx="3" type="pic"/>
          </p:nvPr>
        </p:nvSpPr>
        <p:spPr>
          <a:xfrm>
            <a:off x="3324754" y="3412066"/>
            <a:ext cx="1196400" cy="2145600"/>
          </a:xfrm>
          <a:prstGeom prst="rect">
            <a:avLst/>
          </a:prstGeom>
          <a:noFill/>
          <a:ln>
            <a:noFill/>
          </a:ln>
        </p:spPr>
      </p:sp>
      <p:sp>
        <p:nvSpPr>
          <p:cNvPr id="139" name="Google Shape;139;p28"/>
          <p:cNvSpPr/>
          <p:nvPr>
            <p:ph idx="4" type="pic"/>
          </p:nvPr>
        </p:nvSpPr>
        <p:spPr>
          <a:xfrm>
            <a:off x="5636154" y="3412066"/>
            <a:ext cx="1196400" cy="2145600"/>
          </a:xfrm>
          <a:prstGeom prst="rect">
            <a:avLst/>
          </a:prstGeom>
          <a:noFill/>
          <a:ln>
            <a:noFill/>
          </a:ln>
        </p:spPr>
      </p:sp>
      <p:sp>
        <p:nvSpPr>
          <p:cNvPr id="140" name="Google Shape;140;p28"/>
          <p:cNvSpPr/>
          <p:nvPr>
            <p:ph idx="5" type="pic"/>
          </p:nvPr>
        </p:nvSpPr>
        <p:spPr>
          <a:xfrm>
            <a:off x="7786687" y="3412066"/>
            <a:ext cx="1196400" cy="2145600"/>
          </a:xfrm>
          <a:prstGeom prst="rect">
            <a:avLst/>
          </a:prstGeom>
          <a:noFill/>
          <a:ln>
            <a:noFill/>
          </a:ln>
        </p:spPr>
      </p:sp>
      <p:sp>
        <p:nvSpPr>
          <p:cNvPr id="141" name="Google Shape;141;p28"/>
          <p:cNvSpPr/>
          <p:nvPr>
            <p:ph idx="6" type="pic"/>
          </p:nvPr>
        </p:nvSpPr>
        <p:spPr>
          <a:xfrm>
            <a:off x="10572220" y="3412066"/>
            <a:ext cx="1196400" cy="21456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142" name="Shape 142"/>
        <p:cNvGrpSpPr/>
        <p:nvPr/>
      </p:nvGrpSpPr>
      <p:grpSpPr>
        <a:xfrm>
          <a:off x="0" y="0"/>
          <a:ext cx="0" cy="0"/>
          <a:chOff x="0" y="0"/>
          <a:chExt cx="0" cy="0"/>
        </a:xfrm>
      </p:grpSpPr>
      <p:sp>
        <p:nvSpPr>
          <p:cNvPr id="143" name="Google Shape;143;p29"/>
          <p:cNvSpPr/>
          <p:nvPr>
            <p:ph idx="2" type="pic"/>
          </p:nvPr>
        </p:nvSpPr>
        <p:spPr>
          <a:xfrm>
            <a:off x="0" y="367772"/>
            <a:ext cx="12192000" cy="54198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44" name="Shape 144"/>
        <p:cNvGrpSpPr/>
        <p:nvPr/>
      </p:nvGrpSpPr>
      <p:grpSpPr>
        <a:xfrm>
          <a:off x="0" y="0"/>
          <a:ext cx="0" cy="0"/>
          <a:chOff x="0" y="0"/>
          <a:chExt cx="0" cy="0"/>
        </a:xfrm>
      </p:grpSpPr>
      <p:sp>
        <p:nvSpPr>
          <p:cNvPr id="145" name="Google Shape;145;p30"/>
          <p:cNvSpPr/>
          <p:nvPr>
            <p:ph idx="2" type="pic"/>
          </p:nvPr>
        </p:nvSpPr>
        <p:spPr>
          <a:xfrm>
            <a:off x="1188129" y="2673805"/>
            <a:ext cx="2934900" cy="1885200"/>
          </a:xfrm>
          <a:prstGeom prst="rect">
            <a:avLst/>
          </a:prstGeom>
          <a:noFill/>
          <a:ln>
            <a:noFill/>
          </a:ln>
        </p:spPr>
      </p:sp>
      <p:sp>
        <p:nvSpPr>
          <p:cNvPr id="146" name="Google Shape;146;p30"/>
          <p:cNvSpPr/>
          <p:nvPr>
            <p:ph idx="3" type="pic"/>
          </p:nvPr>
        </p:nvSpPr>
        <p:spPr>
          <a:xfrm>
            <a:off x="4369479" y="2671084"/>
            <a:ext cx="2934900" cy="1885200"/>
          </a:xfrm>
          <a:prstGeom prst="rect">
            <a:avLst/>
          </a:prstGeom>
          <a:noFill/>
          <a:ln>
            <a:noFill/>
          </a:ln>
        </p:spPr>
      </p:sp>
      <p:sp>
        <p:nvSpPr>
          <p:cNvPr id="147" name="Google Shape;147;p30"/>
          <p:cNvSpPr/>
          <p:nvPr>
            <p:ph idx="4" type="pic"/>
          </p:nvPr>
        </p:nvSpPr>
        <p:spPr>
          <a:xfrm>
            <a:off x="7763101" y="2676527"/>
            <a:ext cx="2934900" cy="18852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48" name="Shape 148"/>
        <p:cNvGrpSpPr/>
        <p:nvPr/>
      </p:nvGrpSpPr>
      <p:grpSpPr>
        <a:xfrm>
          <a:off x="0" y="0"/>
          <a:ext cx="0" cy="0"/>
          <a:chOff x="0" y="0"/>
          <a:chExt cx="0" cy="0"/>
        </a:xfrm>
      </p:grpSpPr>
      <p:sp>
        <p:nvSpPr>
          <p:cNvPr id="149" name="Google Shape;149;p31"/>
          <p:cNvSpPr/>
          <p:nvPr>
            <p:ph idx="2" type="pic"/>
          </p:nvPr>
        </p:nvSpPr>
        <p:spPr>
          <a:xfrm>
            <a:off x="0" y="1040872"/>
            <a:ext cx="12192000" cy="5419800"/>
          </a:xfrm>
          <a:prstGeom prst="rect">
            <a:avLst/>
          </a:prstGeom>
          <a:noFill/>
          <a:ln>
            <a:noFill/>
          </a:ln>
        </p:spPr>
      </p:sp>
      <p:sp>
        <p:nvSpPr>
          <p:cNvPr id="150" name="Google Shape;150;p31"/>
          <p:cNvSpPr/>
          <p:nvPr>
            <p:ph idx="3" type="pic"/>
          </p:nvPr>
        </p:nvSpPr>
        <p:spPr>
          <a:xfrm>
            <a:off x="508092" y="5552272"/>
            <a:ext cx="2286000" cy="1305600"/>
          </a:xfrm>
          <a:prstGeom prst="rect">
            <a:avLst/>
          </a:prstGeom>
          <a:noFill/>
          <a:ln>
            <a:noFill/>
          </a:ln>
        </p:spPr>
      </p:sp>
      <p:sp>
        <p:nvSpPr>
          <p:cNvPr id="151" name="Google Shape;151;p31"/>
          <p:cNvSpPr/>
          <p:nvPr>
            <p:ph idx="4" type="pic"/>
          </p:nvPr>
        </p:nvSpPr>
        <p:spPr>
          <a:xfrm>
            <a:off x="2908392" y="5552272"/>
            <a:ext cx="2286000" cy="1305600"/>
          </a:xfrm>
          <a:prstGeom prst="rect">
            <a:avLst/>
          </a:prstGeom>
          <a:noFill/>
          <a:ln>
            <a:noFill/>
          </a:ln>
        </p:spPr>
      </p:sp>
      <p:sp>
        <p:nvSpPr>
          <p:cNvPr id="152" name="Google Shape;152;p31"/>
          <p:cNvSpPr/>
          <p:nvPr>
            <p:ph idx="5" type="pic"/>
          </p:nvPr>
        </p:nvSpPr>
        <p:spPr>
          <a:xfrm>
            <a:off x="5308692" y="5552272"/>
            <a:ext cx="2286000" cy="1305600"/>
          </a:xfrm>
          <a:prstGeom prst="rect">
            <a:avLst/>
          </a:prstGeom>
          <a:noFill/>
          <a:ln>
            <a:noFill/>
          </a:ln>
        </p:spPr>
      </p:sp>
      <p:sp>
        <p:nvSpPr>
          <p:cNvPr id="153" name="Google Shape;153;p31"/>
          <p:cNvSpPr/>
          <p:nvPr>
            <p:ph idx="6" type="pic"/>
          </p:nvPr>
        </p:nvSpPr>
        <p:spPr>
          <a:xfrm>
            <a:off x="7708992" y="5552272"/>
            <a:ext cx="2286000" cy="1305600"/>
          </a:xfrm>
          <a:prstGeom prst="rect">
            <a:avLst/>
          </a:prstGeom>
          <a:noFill/>
          <a:ln>
            <a:noFill/>
          </a:ln>
        </p:spPr>
      </p:sp>
      <p:sp>
        <p:nvSpPr>
          <p:cNvPr id="154" name="Google Shape;154;p31"/>
          <p:cNvSpPr/>
          <p:nvPr>
            <p:ph idx="7" type="pic"/>
          </p:nvPr>
        </p:nvSpPr>
        <p:spPr>
          <a:xfrm>
            <a:off x="10185492" y="5552272"/>
            <a:ext cx="2286000" cy="1305600"/>
          </a:xfrm>
          <a:prstGeom prst="rect">
            <a:avLst/>
          </a:prstGeom>
          <a:noFill/>
          <a:ln>
            <a:noFill/>
          </a:ln>
        </p:spPr>
      </p:sp>
      <p:sp>
        <p:nvSpPr>
          <p:cNvPr id="155" name="Google Shape;155;p31"/>
          <p:cNvSpPr txBox="1"/>
          <p:nvPr/>
        </p:nvSpPr>
        <p:spPr>
          <a:xfrm>
            <a:off x="446596" y="4967303"/>
            <a:ext cx="145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My list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 name="Shape 24"/>
        <p:cNvGrpSpPr/>
        <p:nvPr/>
      </p:nvGrpSpPr>
      <p:grpSpPr>
        <a:xfrm>
          <a:off x="0" y="0"/>
          <a:ext cx="0" cy="0"/>
          <a:chOff x="0" y="0"/>
          <a:chExt cx="0" cy="0"/>
        </a:xfrm>
      </p:grpSpPr>
      <p:sp>
        <p:nvSpPr>
          <p:cNvPr id="25" name="Google Shape;25;p4"/>
          <p:cNvSpPr/>
          <p:nvPr>
            <p:ph idx="2" type="pic"/>
          </p:nvPr>
        </p:nvSpPr>
        <p:spPr>
          <a:xfrm>
            <a:off x="954087" y="2351587"/>
            <a:ext cx="1885200" cy="1885200"/>
          </a:xfrm>
          <a:prstGeom prst="rect">
            <a:avLst/>
          </a:prstGeom>
          <a:noFill/>
          <a:ln>
            <a:noFill/>
          </a:ln>
        </p:spPr>
      </p:sp>
      <p:sp>
        <p:nvSpPr>
          <p:cNvPr id="26" name="Google Shape;26;p4"/>
          <p:cNvSpPr/>
          <p:nvPr>
            <p:ph idx="3" type="pic"/>
          </p:nvPr>
        </p:nvSpPr>
        <p:spPr>
          <a:xfrm>
            <a:off x="3144293" y="2360295"/>
            <a:ext cx="1885200" cy="1885200"/>
          </a:xfrm>
          <a:prstGeom prst="rect">
            <a:avLst/>
          </a:prstGeom>
          <a:noFill/>
          <a:ln>
            <a:noFill/>
          </a:ln>
        </p:spPr>
      </p:sp>
      <p:sp>
        <p:nvSpPr>
          <p:cNvPr id="27" name="Google Shape;27;p4"/>
          <p:cNvSpPr/>
          <p:nvPr>
            <p:ph idx="4" type="pic"/>
          </p:nvPr>
        </p:nvSpPr>
        <p:spPr>
          <a:xfrm>
            <a:off x="5286602" y="2347233"/>
            <a:ext cx="1885200" cy="1885200"/>
          </a:xfrm>
          <a:prstGeom prst="rect">
            <a:avLst/>
          </a:prstGeom>
          <a:noFill/>
          <a:ln>
            <a:noFill/>
          </a:ln>
        </p:spPr>
      </p:sp>
      <p:sp>
        <p:nvSpPr>
          <p:cNvPr id="28" name="Google Shape;28;p4"/>
          <p:cNvSpPr/>
          <p:nvPr>
            <p:ph idx="5" type="pic"/>
          </p:nvPr>
        </p:nvSpPr>
        <p:spPr>
          <a:xfrm>
            <a:off x="7476808" y="2355941"/>
            <a:ext cx="1885200" cy="1885200"/>
          </a:xfrm>
          <a:prstGeom prst="rect">
            <a:avLst/>
          </a:prstGeom>
          <a:noFill/>
          <a:ln>
            <a:noFill/>
          </a:ln>
        </p:spPr>
      </p:sp>
      <p:sp>
        <p:nvSpPr>
          <p:cNvPr id="29" name="Google Shape;29;p4"/>
          <p:cNvSpPr/>
          <p:nvPr>
            <p:ph idx="6" type="pic"/>
          </p:nvPr>
        </p:nvSpPr>
        <p:spPr>
          <a:xfrm>
            <a:off x="9705974" y="2351587"/>
            <a:ext cx="1885200" cy="18852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156"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0" name="Shape 30"/>
        <p:cNvGrpSpPr/>
        <p:nvPr/>
      </p:nvGrpSpPr>
      <p:grpSpPr>
        <a:xfrm>
          <a:off x="0" y="0"/>
          <a:ext cx="0" cy="0"/>
          <a:chOff x="0" y="0"/>
          <a:chExt cx="0" cy="0"/>
        </a:xfrm>
      </p:grpSpPr>
      <p:sp>
        <p:nvSpPr>
          <p:cNvPr id="31" name="Google Shape;31;p5"/>
          <p:cNvSpPr/>
          <p:nvPr>
            <p:ph idx="2" type="pic"/>
          </p:nvPr>
        </p:nvSpPr>
        <p:spPr>
          <a:xfrm>
            <a:off x="7988346" y="1033223"/>
            <a:ext cx="2286000" cy="1305600"/>
          </a:xfrm>
          <a:prstGeom prst="rect">
            <a:avLst/>
          </a:prstGeom>
          <a:noFill/>
          <a:ln>
            <a:noFill/>
          </a:ln>
        </p:spPr>
      </p:sp>
      <p:sp>
        <p:nvSpPr>
          <p:cNvPr id="32" name="Google Shape;32;p5"/>
          <p:cNvSpPr/>
          <p:nvPr>
            <p:ph idx="3" type="pic"/>
          </p:nvPr>
        </p:nvSpPr>
        <p:spPr>
          <a:xfrm>
            <a:off x="10693492" y="1052273"/>
            <a:ext cx="2286000" cy="1305600"/>
          </a:xfrm>
          <a:prstGeom prst="rect">
            <a:avLst/>
          </a:prstGeom>
          <a:noFill/>
          <a:ln>
            <a:noFill/>
          </a:ln>
        </p:spPr>
      </p:sp>
      <p:sp>
        <p:nvSpPr>
          <p:cNvPr id="33" name="Google Shape;33;p5"/>
          <p:cNvSpPr/>
          <p:nvPr>
            <p:ph idx="4" type="pic"/>
          </p:nvPr>
        </p:nvSpPr>
        <p:spPr>
          <a:xfrm>
            <a:off x="5283200" y="2776136"/>
            <a:ext cx="2286000" cy="1305600"/>
          </a:xfrm>
          <a:prstGeom prst="rect">
            <a:avLst/>
          </a:prstGeom>
          <a:noFill/>
          <a:ln>
            <a:noFill/>
          </a:ln>
        </p:spPr>
      </p:sp>
      <p:sp>
        <p:nvSpPr>
          <p:cNvPr id="34" name="Google Shape;34;p5"/>
          <p:cNvSpPr/>
          <p:nvPr>
            <p:ph idx="5" type="pic"/>
          </p:nvPr>
        </p:nvSpPr>
        <p:spPr>
          <a:xfrm>
            <a:off x="7988346" y="2776136"/>
            <a:ext cx="2286000" cy="1305600"/>
          </a:xfrm>
          <a:prstGeom prst="rect">
            <a:avLst/>
          </a:prstGeom>
          <a:noFill/>
          <a:ln>
            <a:noFill/>
          </a:ln>
        </p:spPr>
      </p:sp>
      <p:sp>
        <p:nvSpPr>
          <p:cNvPr id="35" name="Google Shape;35;p5"/>
          <p:cNvSpPr/>
          <p:nvPr>
            <p:ph idx="6" type="pic"/>
          </p:nvPr>
        </p:nvSpPr>
        <p:spPr>
          <a:xfrm>
            <a:off x="10693492" y="2776136"/>
            <a:ext cx="2286000" cy="1305600"/>
          </a:xfrm>
          <a:prstGeom prst="rect">
            <a:avLst/>
          </a:prstGeom>
          <a:noFill/>
          <a:ln>
            <a:noFill/>
          </a:ln>
        </p:spPr>
      </p:sp>
      <p:sp>
        <p:nvSpPr>
          <p:cNvPr id="36" name="Google Shape;36;p5"/>
          <p:cNvSpPr/>
          <p:nvPr>
            <p:ph idx="7" type="pic"/>
          </p:nvPr>
        </p:nvSpPr>
        <p:spPr>
          <a:xfrm>
            <a:off x="5283200" y="4519049"/>
            <a:ext cx="2286000" cy="1305600"/>
          </a:xfrm>
          <a:prstGeom prst="rect">
            <a:avLst/>
          </a:prstGeom>
          <a:noFill/>
          <a:ln>
            <a:noFill/>
          </a:ln>
        </p:spPr>
      </p:sp>
      <p:sp>
        <p:nvSpPr>
          <p:cNvPr id="37" name="Google Shape;37;p5"/>
          <p:cNvSpPr/>
          <p:nvPr>
            <p:ph idx="8" type="pic"/>
          </p:nvPr>
        </p:nvSpPr>
        <p:spPr>
          <a:xfrm>
            <a:off x="7988346" y="4519049"/>
            <a:ext cx="2286000" cy="1305600"/>
          </a:xfrm>
          <a:prstGeom prst="rect">
            <a:avLst/>
          </a:prstGeom>
          <a:noFill/>
          <a:ln>
            <a:noFill/>
          </a:ln>
        </p:spPr>
      </p:sp>
      <p:sp>
        <p:nvSpPr>
          <p:cNvPr id="38" name="Google Shape;38;p5"/>
          <p:cNvSpPr/>
          <p:nvPr>
            <p:ph idx="9" type="pic"/>
          </p:nvPr>
        </p:nvSpPr>
        <p:spPr>
          <a:xfrm>
            <a:off x="10693492" y="4519049"/>
            <a:ext cx="2286000" cy="1305600"/>
          </a:xfrm>
          <a:prstGeom prst="rect">
            <a:avLst/>
          </a:prstGeom>
          <a:noFill/>
          <a:ln>
            <a:noFill/>
          </a:ln>
        </p:spPr>
      </p:sp>
      <p:sp>
        <p:nvSpPr>
          <p:cNvPr id="39" name="Google Shape;39;p5"/>
          <p:cNvSpPr/>
          <p:nvPr>
            <p:ph idx="13" type="pic"/>
          </p:nvPr>
        </p:nvSpPr>
        <p:spPr>
          <a:xfrm>
            <a:off x="5283200" y="1033223"/>
            <a:ext cx="2286000" cy="13056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0" name="Shape 40"/>
        <p:cNvGrpSpPr/>
        <p:nvPr/>
      </p:nvGrpSpPr>
      <p:grpSpPr>
        <a:xfrm>
          <a:off x="0" y="0"/>
          <a:ext cx="0" cy="0"/>
          <a:chOff x="0" y="0"/>
          <a:chExt cx="0" cy="0"/>
        </a:xfrm>
      </p:grpSpPr>
      <p:sp>
        <p:nvSpPr>
          <p:cNvPr id="41" name="Google Shape;41;p6"/>
          <p:cNvSpPr/>
          <p:nvPr>
            <p:ph idx="2" type="pic"/>
          </p:nvPr>
        </p:nvSpPr>
        <p:spPr>
          <a:xfrm>
            <a:off x="1114954" y="3412066"/>
            <a:ext cx="1196400" cy="2145600"/>
          </a:xfrm>
          <a:prstGeom prst="rect">
            <a:avLst/>
          </a:prstGeom>
          <a:noFill/>
          <a:ln>
            <a:noFill/>
          </a:ln>
        </p:spPr>
      </p:sp>
      <p:sp>
        <p:nvSpPr>
          <p:cNvPr id="42" name="Google Shape;42;p6"/>
          <p:cNvSpPr/>
          <p:nvPr>
            <p:ph idx="3" type="pic"/>
          </p:nvPr>
        </p:nvSpPr>
        <p:spPr>
          <a:xfrm>
            <a:off x="3324754" y="3412066"/>
            <a:ext cx="1196400" cy="2145600"/>
          </a:xfrm>
          <a:prstGeom prst="rect">
            <a:avLst/>
          </a:prstGeom>
          <a:noFill/>
          <a:ln>
            <a:noFill/>
          </a:ln>
        </p:spPr>
      </p:sp>
      <p:sp>
        <p:nvSpPr>
          <p:cNvPr id="43" name="Google Shape;43;p6"/>
          <p:cNvSpPr/>
          <p:nvPr>
            <p:ph idx="4" type="pic"/>
          </p:nvPr>
        </p:nvSpPr>
        <p:spPr>
          <a:xfrm>
            <a:off x="5636154" y="3412066"/>
            <a:ext cx="1196400" cy="2145600"/>
          </a:xfrm>
          <a:prstGeom prst="rect">
            <a:avLst/>
          </a:prstGeom>
          <a:noFill/>
          <a:ln>
            <a:noFill/>
          </a:ln>
        </p:spPr>
      </p:sp>
      <p:sp>
        <p:nvSpPr>
          <p:cNvPr id="44" name="Google Shape;44;p6"/>
          <p:cNvSpPr/>
          <p:nvPr>
            <p:ph idx="5" type="pic"/>
          </p:nvPr>
        </p:nvSpPr>
        <p:spPr>
          <a:xfrm>
            <a:off x="7786687" y="3412066"/>
            <a:ext cx="1196400" cy="2145600"/>
          </a:xfrm>
          <a:prstGeom prst="rect">
            <a:avLst/>
          </a:prstGeom>
          <a:noFill/>
          <a:ln>
            <a:noFill/>
          </a:ln>
        </p:spPr>
      </p:sp>
      <p:sp>
        <p:nvSpPr>
          <p:cNvPr id="45" name="Google Shape;45;p6"/>
          <p:cNvSpPr/>
          <p:nvPr>
            <p:ph idx="6" type="pic"/>
          </p:nvPr>
        </p:nvSpPr>
        <p:spPr>
          <a:xfrm>
            <a:off x="10038820" y="3412066"/>
            <a:ext cx="1196400" cy="21456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6" name="Shape 46"/>
        <p:cNvGrpSpPr/>
        <p:nvPr/>
      </p:nvGrpSpPr>
      <p:grpSpPr>
        <a:xfrm>
          <a:off x="0" y="0"/>
          <a:ext cx="0" cy="0"/>
          <a:chOff x="0" y="0"/>
          <a:chExt cx="0" cy="0"/>
        </a:xfrm>
      </p:grpSpPr>
      <p:sp>
        <p:nvSpPr>
          <p:cNvPr id="47" name="Google Shape;47;p7"/>
          <p:cNvSpPr/>
          <p:nvPr>
            <p:ph idx="2" type="pic"/>
          </p:nvPr>
        </p:nvSpPr>
        <p:spPr>
          <a:xfrm>
            <a:off x="1114954" y="3412066"/>
            <a:ext cx="1196400" cy="2145600"/>
          </a:xfrm>
          <a:prstGeom prst="rect">
            <a:avLst/>
          </a:prstGeom>
          <a:noFill/>
          <a:ln>
            <a:noFill/>
          </a:ln>
        </p:spPr>
      </p:sp>
      <p:sp>
        <p:nvSpPr>
          <p:cNvPr id="48" name="Google Shape;48;p7"/>
          <p:cNvSpPr/>
          <p:nvPr>
            <p:ph idx="3" type="pic"/>
          </p:nvPr>
        </p:nvSpPr>
        <p:spPr>
          <a:xfrm>
            <a:off x="3324754" y="3412066"/>
            <a:ext cx="1196400" cy="2145600"/>
          </a:xfrm>
          <a:prstGeom prst="rect">
            <a:avLst/>
          </a:prstGeom>
          <a:noFill/>
          <a:ln>
            <a:noFill/>
          </a:ln>
        </p:spPr>
      </p:sp>
      <p:sp>
        <p:nvSpPr>
          <p:cNvPr id="49" name="Google Shape;49;p7"/>
          <p:cNvSpPr/>
          <p:nvPr>
            <p:ph idx="4" type="pic"/>
          </p:nvPr>
        </p:nvSpPr>
        <p:spPr>
          <a:xfrm>
            <a:off x="5636154" y="3412066"/>
            <a:ext cx="1196400" cy="2145600"/>
          </a:xfrm>
          <a:prstGeom prst="rect">
            <a:avLst/>
          </a:prstGeom>
          <a:noFill/>
          <a:ln>
            <a:noFill/>
          </a:ln>
        </p:spPr>
      </p:sp>
      <p:sp>
        <p:nvSpPr>
          <p:cNvPr id="50" name="Google Shape;50;p7"/>
          <p:cNvSpPr/>
          <p:nvPr>
            <p:ph idx="5" type="pic"/>
          </p:nvPr>
        </p:nvSpPr>
        <p:spPr>
          <a:xfrm>
            <a:off x="7786687" y="3412066"/>
            <a:ext cx="1196400" cy="2145600"/>
          </a:xfrm>
          <a:prstGeom prst="rect">
            <a:avLst/>
          </a:prstGeom>
          <a:noFill/>
          <a:ln>
            <a:noFill/>
          </a:ln>
        </p:spPr>
      </p:sp>
      <p:sp>
        <p:nvSpPr>
          <p:cNvPr id="51" name="Google Shape;51;p7"/>
          <p:cNvSpPr/>
          <p:nvPr>
            <p:ph idx="6" type="pic"/>
          </p:nvPr>
        </p:nvSpPr>
        <p:spPr>
          <a:xfrm>
            <a:off x="10572220" y="3412066"/>
            <a:ext cx="1196400" cy="2145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52" name="Shape 52"/>
        <p:cNvGrpSpPr/>
        <p:nvPr/>
      </p:nvGrpSpPr>
      <p:grpSpPr>
        <a:xfrm>
          <a:off x="0" y="0"/>
          <a:ext cx="0" cy="0"/>
          <a:chOff x="0" y="0"/>
          <a:chExt cx="0" cy="0"/>
        </a:xfrm>
      </p:grpSpPr>
      <p:sp>
        <p:nvSpPr>
          <p:cNvPr id="53" name="Google Shape;53;p8"/>
          <p:cNvSpPr/>
          <p:nvPr>
            <p:ph idx="2" type="pic"/>
          </p:nvPr>
        </p:nvSpPr>
        <p:spPr>
          <a:xfrm>
            <a:off x="0" y="367772"/>
            <a:ext cx="12192000" cy="54198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54" name="Shape 54"/>
        <p:cNvGrpSpPr/>
        <p:nvPr/>
      </p:nvGrpSpPr>
      <p:grpSpPr>
        <a:xfrm>
          <a:off x="0" y="0"/>
          <a:ext cx="0" cy="0"/>
          <a:chOff x="0" y="0"/>
          <a:chExt cx="0" cy="0"/>
        </a:xfrm>
      </p:grpSpPr>
      <p:sp>
        <p:nvSpPr>
          <p:cNvPr id="55" name="Google Shape;55;p9"/>
          <p:cNvSpPr/>
          <p:nvPr>
            <p:ph idx="2" type="pic"/>
          </p:nvPr>
        </p:nvSpPr>
        <p:spPr>
          <a:xfrm>
            <a:off x="1188129" y="2673805"/>
            <a:ext cx="2934900" cy="1885200"/>
          </a:xfrm>
          <a:prstGeom prst="rect">
            <a:avLst/>
          </a:prstGeom>
          <a:noFill/>
          <a:ln>
            <a:noFill/>
          </a:ln>
        </p:spPr>
      </p:sp>
      <p:sp>
        <p:nvSpPr>
          <p:cNvPr id="56" name="Google Shape;56;p9"/>
          <p:cNvSpPr/>
          <p:nvPr>
            <p:ph idx="3" type="pic"/>
          </p:nvPr>
        </p:nvSpPr>
        <p:spPr>
          <a:xfrm>
            <a:off x="4369479" y="2671084"/>
            <a:ext cx="2934900" cy="1885200"/>
          </a:xfrm>
          <a:prstGeom prst="rect">
            <a:avLst/>
          </a:prstGeom>
          <a:noFill/>
          <a:ln>
            <a:noFill/>
          </a:ln>
        </p:spPr>
      </p:sp>
      <p:sp>
        <p:nvSpPr>
          <p:cNvPr id="57" name="Google Shape;57;p9"/>
          <p:cNvSpPr/>
          <p:nvPr>
            <p:ph idx="4" type="pic"/>
          </p:nvPr>
        </p:nvSpPr>
        <p:spPr>
          <a:xfrm>
            <a:off x="7763101" y="2676527"/>
            <a:ext cx="2934900" cy="18852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58" name="Shape 58"/>
        <p:cNvGrpSpPr/>
        <p:nvPr/>
      </p:nvGrpSpPr>
      <p:grpSpPr>
        <a:xfrm>
          <a:off x="0" y="0"/>
          <a:ext cx="0" cy="0"/>
          <a:chOff x="0" y="0"/>
          <a:chExt cx="0" cy="0"/>
        </a:xfrm>
      </p:grpSpPr>
      <p:sp>
        <p:nvSpPr>
          <p:cNvPr id="59" name="Google Shape;59;p10"/>
          <p:cNvSpPr/>
          <p:nvPr>
            <p:ph idx="2" type="pic"/>
          </p:nvPr>
        </p:nvSpPr>
        <p:spPr>
          <a:xfrm>
            <a:off x="0" y="1040872"/>
            <a:ext cx="12192000" cy="5419800"/>
          </a:xfrm>
          <a:prstGeom prst="rect">
            <a:avLst/>
          </a:prstGeom>
          <a:noFill/>
          <a:ln>
            <a:noFill/>
          </a:ln>
        </p:spPr>
      </p:sp>
      <p:sp>
        <p:nvSpPr>
          <p:cNvPr id="60" name="Google Shape;60;p10"/>
          <p:cNvSpPr/>
          <p:nvPr>
            <p:ph idx="3" type="pic"/>
          </p:nvPr>
        </p:nvSpPr>
        <p:spPr>
          <a:xfrm>
            <a:off x="508092" y="5552272"/>
            <a:ext cx="2286000" cy="1305600"/>
          </a:xfrm>
          <a:prstGeom prst="rect">
            <a:avLst/>
          </a:prstGeom>
          <a:noFill/>
          <a:ln>
            <a:noFill/>
          </a:ln>
        </p:spPr>
      </p:sp>
      <p:sp>
        <p:nvSpPr>
          <p:cNvPr id="61" name="Google Shape;61;p10"/>
          <p:cNvSpPr/>
          <p:nvPr>
            <p:ph idx="4" type="pic"/>
          </p:nvPr>
        </p:nvSpPr>
        <p:spPr>
          <a:xfrm>
            <a:off x="2908392" y="5552272"/>
            <a:ext cx="2286000" cy="1305600"/>
          </a:xfrm>
          <a:prstGeom prst="rect">
            <a:avLst/>
          </a:prstGeom>
          <a:noFill/>
          <a:ln>
            <a:noFill/>
          </a:ln>
        </p:spPr>
      </p:sp>
      <p:sp>
        <p:nvSpPr>
          <p:cNvPr id="62" name="Google Shape;62;p10"/>
          <p:cNvSpPr/>
          <p:nvPr>
            <p:ph idx="5" type="pic"/>
          </p:nvPr>
        </p:nvSpPr>
        <p:spPr>
          <a:xfrm>
            <a:off x="5308692" y="5552272"/>
            <a:ext cx="2286000" cy="1305600"/>
          </a:xfrm>
          <a:prstGeom prst="rect">
            <a:avLst/>
          </a:prstGeom>
          <a:noFill/>
          <a:ln>
            <a:noFill/>
          </a:ln>
        </p:spPr>
      </p:sp>
      <p:sp>
        <p:nvSpPr>
          <p:cNvPr id="63" name="Google Shape;63;p10"/>
          <p:cNvSpPr/>
          <p:nvPr>
            <p:ph idx="6" type="pic"/>
          </p:nvPr>
        </p:nvSpPr>
        <p:spPr>
          <a:xfrm>
            <a:off x="7708992" y="5552272"/>
            <a:ext cx="2286000" cy="1305600"/>
          </a:xfrm>
          <a:prstGeom prst="rect">
            <a:avLst/>
          </a:prstGeom>
          <a:noFill/>
          <a:ln>
            <a:noFill/>
          </a:ln>
        </p:spPr>
      </p:sp>
      <p:sp>
        <p:nvSpPr>
          <p:cNvPr id="64" name="Google Shape;64;p10"/>
          <p:cNvSpPr/>
          <p:nvPr>
            <p:ph idx="7" type="pic"/>
          </p:nvPr>
        </p:nvSpPr>
        <p:spPr>
          <a:xfrm>
            <a:off x="10185492" y="5552272"/>
            <a:ext cx="2286000" cy="1305600"/>
          </a:xfrm>
          <a:prstGeom prst="rect">
            <a:avLst/>
          </a:prstGeom>
          <a:noFill/>
          <a:ln>
            <a:noFill/>
          </a:ln>
        </p:spPr>
      </p:sp>
      <p:sp>
        <p:nvSpPr>
          <p:cNvPr id="65" name="Google Shape;65;p10"/>
          <p:cNvSpPr txBox="1"/>
          <p:nvPr/>
        </p:nvSpPr>
        <p:spPr>
          <a:xfrm>
            <a:off x="446596" y="4967303"/>
            <a:ext cx="145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My list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3.xml"/><Relationship Id="rId10" Type="http://schemas.openxmlformats.org/officeDocument/2006/relationships/slideLayout" Target="../slideLayouts/slideLayout2.xml"/><Relationship Id="rId13" Type="http://schemas.openxmlformats.org/officeDocument/2006/relationships/slideLayout" Target="../slideLayouts/slideLayout5.xml"/><Relationship Id="rId12" Type="http://schemas.openxmlformats.org/officeDocument/2006/relationships/slideLayout" Target="../slideLayouts/slideLayout4.xml"/><Relationship Id="rId1" Type="http://schemas.openxmlformats.org/officeDocument/2006/relationships/hyperlink" Target="http://ppthemes.com/" TargetMode="External"/><Relationship Id="rId2" Type="http://schemas.openxmlformats.org/officeDocument/2006/relationships/hyperlink" Target="http://shopping.ppthemes.com/" TargetMode="External"/><Relationship Id="rId3" Type="http://schemas.openxmlformats.org/officeDocument/2006/relationships/image" Target="../media/image2.png"/><Relationship Id="rId4" Type="http://schemas.openxmlformats.org/officeDocument/2006/relationships/hyperlink" Target="https://slidesgratis.com/" TargetMode="External"/><Relationship Id="rId9" Type="http://schemas.openxmlformats.org/officeDocument/2006/relationships/slideLayout" Target="../slideLayouts/slideLayout1.xml"/><Relationship Id="rId15" Type="http://schemas.openxmlformats.org/officeDocument/2006/relationships/slideLayout" Target="../slideLayouts/slideLayout7.xml"/><Relationship Id="rId14" Type="http://schemas.openxmlformats.org/officeDocument/2006/relationships/slideLayout" Target="../slideLayouts/slideLayout6.xml"/><Relationship Id="rId17" Type="http://schemas.openxmlformats.org/officeDocument/2006/relationships/slideLayout" Target="../slideLayouts/slideLayout9.xml"/><Relationship Id="rId16" Type="http://schemas.openxmlformats.org/officeDocument/2006/relationships/slideLayout" Target="../slideLayouts/slideLayout8.xml"/><Relationship Id="rId5" Type="http://schemas.openxmlformats.org/officeDocument/2006/relationships/image" Target="../media/image1.png"/><Relationship Id="rId19" Type="http://schemas.openxmlformats.org/officeDocument/2006/relationships/theme" Target="../theme/theme1.xml"/><Relationship Id="rId6" Type="http://schemas.openxmlformats.org/officeDocument/2006/relationships/hyperlink" Target="http://ppthemes.com/" TargetMode="External"/><Relationship Id="rId18" Type="http://schemas.openxmlformats.org/officeDocument/2006/relationships/slideLayout" Target="../slideLayouts/slideLayout10.xml"/><Relationship Id="rId7" Type="http://schemas.openxmlformats.org/officeDocument/2006/relationships/hyperlink" Target="http://shopping.ppthemes.com/" TargetMode="External"/><Relationship Id="rId8" Type="http://schemas.openxmlformats.org/officeDocument/2006/relationships/hyperlink" Target="https://slidesgratis.com/" TargetMode="Externa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21" Type="http://schemas.openxmlformats.org/officeDocument/2006/relationships/theme" Target="../theme/theme2.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1"/>
          <p:cNvSpPr/>
          <p:nvPr/>
        </p:nvSpPr>
        <p:spPr>
          <a:xfrm>
            <a:off x="0" y="-1178145"/>
            <a:ext cx="12192000" cy="1160700"/>
          </a:xfrm>
          <a:prstGeom prst="rect">
            <a:avLst/>
          </a:prstGeom>
          <a:solidFill>
            <a:srgbClr val="4C03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1"/>
          <p:cNvSpPr txBox="1"/>
          <p:nvPr/>
        </p:nvSpPr>
        <p:spPr>
          <a:xfrm>
            <a:off x="1753900" y="-905770"/>
            <a:ext cx="32817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hlink"/>
                </a:solidFill>
                <a:latin typeface="Calibri"/>
                <a:ea typeface="Calibri"/>
                <a:cs typeface="Calibri"/>
                <a:sym typeface="Calibri"/>
                <a:hlinkClick r:id="rId1"/>
              </a:rPr>
              <a:t>http://ppthemes.com/</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2"/>
              </a:rPr>
              <a:t>http://shopping.ppthemes.com/</a:t>
            </a:r>
            <a:r>
              <a:rPr lang="en-US" sz="1800">
                <a:solidFill>
                  <a:schemeClr val="lt1"/>
                </a:solidFill>
                <a:latin typeface="Calibri"/>
                <a:ea typeface="Calibri"/>
                <a:cs typeface="Calibri"/>
                <a:sym typeface="Calibri"/>
              </a:rPr>
              <a:t> </a:t>
            </a:r>
            <a:endParaRPr/>
          </a:p>
        </p:txBody>
      </p:sp>
      <p:pic>
        <p:nvPicPr>
          <p:cNvPr id="13" name="Google Shape;13;p1"/>
          <p:cNvPicPr preferRelativeResize="0"/>
          <p:nvPr/>
        </p:nvPicPr>
        <p:blipFill rotWithShape="1">
          <a:blip r:embed="rId3">
            <a:alphaModFix/>
          </a:blip>
          <a:srcRect b="0" l="0" r="0" t="0"/>
          <a:stretch/>
        </p:blipFill>
        <p:spPr>
          <a:xfrm>
            <a:off x="7009453" y="-1083156"/>
            <a:ext cx="1555777" cy="970735"/>
          </a:xfrm>
          <a:prstGeom prst="rect">
            <a:avLst/>
          </a:prstGeom>
          <a:noFill/>
          <a:ln>
            <a:noFill/>
          </a:ln>
        </p:spPr>
      </p:pic>
      <p:sp>
        <p:nvSpPr>
          <p:cNvPr id="14" name="Google Shape;14;p1"/>
          <p:cNvSpPr txBox="1"/>
          <p:nvPr/>
        </p:nvSpPr>
        <p:spPr>
          <a:xfrm>
            <a:off x="8659820" y="-645106"/>
            <a:ext cx="265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https://slidesgratis.com/</a:t>
            </a:r>
            <a:r>
              <a:rPr lang="en-US" sz="1800">
                <a:solidFill>
                  <a:schemeClr val="lt1"/>
                </a:solidFill>
                <a:latin typeface="Calibri"/>
                <a:ea typeface="Calibri"/>
                <a:cs typeface="Calibri"/>
                <a:sym typeface="Calibri"/>
              </a:rPr>
              <a:t> </a:t>
            </a:r>
            <a:endParaRPr/>
          </a:p>
        </p:txBody>
      </p:sp>
      <p:pic>
        <p:nvPicPr>
          <p:cNvPr id="15" name="Google Shape;15;p1"/>
          <p:cNvPicPr preferRelativeResize="0"/>
          <p:nvPr/>
        </p:nvPicPr>
        <p:blipFill rotWithShape="1">
          <a:blip r:embed="rId5">
            <a:alphaModFix/>
          </a:blip>
          <a:srcRect b="30833" l="0" r="12617" t="26389"/>
          <a:stretch/>
        </p:blipFill>
        <p:spPr>
          <a:xfrm>
            <a:off x="321364" y="-974539"/>
            <a:ext cx="1337946" cy="654972"/>
          </a:xfrm>
          <a:prstGeom prst="rect">
            <a:avLst/>
          </a:prstGeom>
          <a:noFill/>
          <a:ln>
            <a:noFill/>
          </a:ln>
        </p:spPr>
      </p:pic>
      <p:sp>
        <p:nvSpPr>
          <p:cNvPr id="16" name="Google Shape;16;p1"/>
          <p:cNvSpPr/>
          <p:nvPr/>
        </p:nvSpPr>
        <p:spPr>
          <a:xfrm>
            <a:off x="0" y="-1178145"/>
            <a:ext cx="12192000" cy="1160700"/>
          </a:xfrm>
          <a:prstGeom prst="rect">
            <a:avLst/>
          </a:prstGeom>
          <a:solidFill>
            <a:srgbClr val="4C03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 name="Google Shape;17;p1"/>
          <p:cNvSpPr txBox="1"/>
          <p:nvPr/>
        </p:nvSpPr>
        <p:spPr>
          <a:xfrm>
            <a:off x="1753900" y="-905770"/>
            <a:ext cx="24063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6"/>
              </a:rPr>
              <a:t>http://ppthemes.com/</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7"/>
              </a:rPr>
              <a:t>http://pptbundle.com/</a:t>
            </a:r>
            <a:r>
              <a:rPr lang="en-US" sz="1800">
                <a:solidFill>
                  <a:schemeClr val="lt1"/>
                </a:solidFill>
                <a:latin typeface="Calibri"/>
                <a:ea typeface="Calibri"/>
                <a:cs typeface="Calibri"/>
                <a:sym typeface="Calibri"/>
              </a:rPr>
              <a:t> </a:t>
            </a:r>
            <a:endParaRPr/>
          </a:p>
        </p:txBody>
      </p:sp>
      <p:pic>
        <p:nvPicPr>
          <p:cNvPr id="18" name="Google Shape;18;p1"/>
          <p:cNvPicPr preferRelativeResize="0"/>
          <p:nvPr/>
        </p:nvPicPr>
        <p:blipFill rotWithShape="1">
          <a:blip r:embed="rId3">
            <a:alphaModFix/>
          </a:blip>
          <a:srcRect b="0" l="0" r="0" t="0"/>
          <a:stretch/>
        </p:blipFill>
        <p:spPr>
          <a:xfrm>
            <a:off x="7009453" y="-1083156"/>
            <a:ext cx="1555777" cy="970735"/>
          </a:xfrm>
          <a:prstGeom prst="rect">
            <a:avLst/>
          </a:prstGeom>
          <a:noFill/>
          <a:ln>
            <a:noFill/>
          </a:ln>
        </p:spPr>
      </p:pic>
      <p:sp>
        <p:nvSpPr>
          <p:cNvPr id="19" name="Google Shape;19;p1"/>
          <p:cNvSpPr txBox="1"/>
          <p:nvPr/>
        </p:nvSpPr>
        <p:spPr>
          <a:xfrm>
            <a:off x="8659820" y="-645106"/>
            <a:ext cx="265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8"/>
              </a:rPr>
              <a:t>https://slidesgratis.com/</a:t>
            </a:r>
            <a:r>
              <a:rPr lang="en-US" sz="1800">
                <a:solidFill>
                  <a:schemeClr val="lt1"/>
                </a:solidFill>
                <a:latin typeface="Calibri"/>
                <a:ea typeface="Calibri"/>
                <a:cs typeface="Calibri"/>
                <a:sym typeface="Calibri"/>
              </a:rPr>
              <a:t> </a:t>
            </a:r>
            <a:endParaRPr/>
          </a:p>
        </p:txBody>
      </p:sp>
      <p:pic>
        <p:nvPicPr>
          <p:cNvPr id="20" name="Google Shape;20;p1"/>
          <p:cNvPicPr preferRelativeResize="0"/>
          <p:nvPr/>
        </p:nvPicPr>
        <p:blipFill rotWithShape="1">
          <a:blip r:embed="rId5">
            <a:alphaModFix/>
          </a:blip>
          <a:srcRect b="30833" l="0" r="12617" t="26389"/>
          <a:stretch/>
        </p:blipFill>
        <p:spPr>
          <a:xfrm>
            <a:off x="321364" y="-974539"/>
            <a:ext cx="1337946" cy="65497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9"/>
    <p:sldLayoutId id="2147483649" r:id="rId10"/>
    <p:sldLayoutId id="2147483650" r:id="rId11"/>
    <p:sldLayoutId id="2147483651" r:id="rId12"/>
    <p:sldLayoutId id="2147483652" r:id="rId13"/>
    <p:sldLayoutId id="2147483653" r:id="rId14"/>
    <p:sldLayoutId id="2147483654" r:id="rId15"/>
    <p:sldLayoutId id="2147483655" r:id="rId16"/>
    <p:sldLayoutId id="2147483656" r:id="rId17"/>
    <p:sldLayoutId id="214748365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67" name="Shape 67"/>
        <p:cNvGrpSpPr/>
        <p:nvPr/>
      </p:nvGrpSpPr>
      <p:grpSpPr>
        <a:xfrm>
          <a:off x="0" y="0"/>
          <a:ext cx="0" cy="0"/>
          <a:chOff x="0" y="0"/>
          <a:chExt cx="0" cy="0"/>
        </a:xfrm>
      </p:grpSpPr>
      <p:sp>
        <p:nvSpPr>
          <p:cNvPr id="68" name="Google Shape;68;p1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69" name="Google Shape;69;p1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lt2"/>
              </a:buClr>
              <a:buSzPts val="2400"/>
              <a:buChar char="●"/>
              <a:defRPr sz="2400">
                <a:solidFill>
                  <a:schemeClr val="lt2"/>
                </a:solidFill>
              </a:defRPr>
            </a:lvl1pPr>
            <a:lvl2pPr indent="-349250" lvl="1" marL="914400" rtl="0">
              <a:lnSpc>
                <a:spcPct val="115000"/>
              </a:lnSpc>
              <a:spcBef>
                <a:spcPts val="0"/>
              </a:spcBef>
              <a:spcAft>
                <a:spcPts val="0"/>
              </a:spcAft>
              <a:buClr>
                <a:schemeClr val="lt2"/>
              </a:buClr>
              <a:buSzPts val="1900"/>
              <a:buChar char="○"/>
              <a:defRPr sz="1900">
                <a:solidFill>
                  <a:schemeClr val="lt2"/>
                </a:solidFill>
              </a:defRPr>
            </a:lvl2pPr>
            <a:lvl3pPr indent="-349250" lvl="2" marL="1371600" rtl="0">
              <a:lnSpc>
                <a:spcPct val="115000"/>
              </a:lnSpc>
              <a:spcBef>
                <a:spcPts val="0"/>
              </a:spcBef>
              <a:spcAft>
                <a:spcPts val="0"/>
              </a:spcAft>
              <a:buClr>
                <a:schemeClr val="lt2"/>
              </a:buClr>
              <a:buSzPts val="1900"/>
              <a:buChar char="■"/>
              <a:defRPr sz="1900">
                <a:solidFill>
                  <a:schemeClr val="lt2"/>
                </a:solidFill>
              </a:defRPr>
            </a:lvl3pPr>
            <a:lvl4pPr indent="-349250" lvl="3" marL="1828800" rtl="0">
              <a:lnSpc>
                <a:spcPct val="115000"/>
              </a:lnSpc>
              <a:spcBef>
                <a:spcPts val="0"/>
              </a:spcBef>
              <a:spcAft>
                <a:spcPts val="0"/>
              </a:spcAft>
              <a:buClr>
                <a:schemeClr val="lt2"/>
              </a:buClr>
              <a:buSzPts val="1900"/>
              <a:buChar char="●"/>
              <a:defRPr sz="1900">
                <a:solidFill>
                  <a:schemeClr val="lt2"/>
                </a:solidFill>
              </a:defRPr>
            </a:lvl4pPr>
            <a:lvl5pPr indent="-349250" lvl="4" marL="2286000" rtl="0">
              <a:lnSpc>
                <a:spcPct val="115000"/>
              </a:lnSpc>
              <a:spcBef>
                <a:spcPts val="0"/>
              </a:spcBef>
              <a:spcAft>
                <a:spcPts val="0"/>
              </a:spcAft>
              <a:buClr>
                <a:schemeClr val="lt2"/>
              </a:buClr>
              <a:buSzPts val="1900"/>
              <a:buChar char="○"/>
              <a:defRPr sz="1900">
                <a:solidFill>
                  <a:schemeClr val="lt2"/>
                </a:solidFill>
              </a:defRPr>
            </a:lvl5pPr>
            <a:lvl6pPr indent="-349250" lvl="5" marL="2743200" rtl="0">
              <a:lnSpc>
                <a:spcPct val="115000"/>
              </a:lnSpc>
              <a:spcBef>
                <a:spcPts val="0"/>
              </a:spcBef>
              <a:spcAft>
                <a:spcPts val="0"/>
              </a:spcAft>
              <a:buClr>
                <a:schemeClr val="lt2"/>
              </a:buClr>
              <a:buSzPts val="1900"/>
              <a:buChar char="■"/>
              <a:defRPr sz="1900">
                <a:solidFill>
                  <a:schemeClr val="lt2"/>
                </a:solidFill>
              </a:defRPr>
            </a:lvl6pPr>
            <a:lvl7pPr indent="-349250" lvl="6" marL="3200400" rtl="0">
              <a:lnSpc>
                <a:spcPct val="115000"/>
              </a:lnSpc>
              <a:spcBef>
                <a:spcPts val="0"/>
              </a:spcBef>
              <a:spcAft>
                <a:spcPts val="0"/>
              </a:spcAft>
              <a:buClr>
                <a:schemeClr val="lt2"/>
              </a:buClr>
              <a:buSzPts val="1900"/>
              <a:buChar char="●"/>
              <a:defRPr sz="1900">
                <a:solidFill>
                  <a:schemeClr val="lt2"/>
                </a:solidFill>
              </a:defRPr>
            </a:lvl7pPr>
            <a:lvl8pPr indent="-349250" lvl="7" marL="3657600" rtl="0">
              <a:lnSpc>
                <a:spcPct val="115000"/>
              </a:lnSpc>
              <a:spcBef>
                <a:spcPts val="0"/>
              </a:spcBef>
              <a:spcAft>
                <a:spcPts val="0"/>
              </a:spcAft>
              <a:buClr>
                <a:schemeClr val="lt2"/>
              </a:buClr>
              <a:buSzPts val="1900"/>
              <a:buChar char="○"/>
              <a:defRPr sz="1900">
                <a:solidFill>
                  <a:schemeClr val="lt2"/>
                </a:solidFill>
              </a:defRPr>
            </a:lvl8pPr>
            <a:lvl9pPr indent="-349250" lvl="8" marL="4114800" rtl="0">
              <a:lnSpc>
                <a:spcPct val="115000"/>
              </a:lnSpc>
              <a:spcBef>
                <a:spcPts val="0"/>
              </a:spcBef>
              <a:spcAft>
                <a:spcPts val="0"/>
              </a:spcAft>
              <a:buClr>
                <a:schemeClr val="lt2"/>
              </a:buClr>
              <a:buSzPts val="1900"/>
              <a:buChar char="■"/>
              <a:defRPr sz="1900">
                <a:solidFill>
                  <a:schemeClr val="lt2"/>
                </a:solidFill>
              </a:defRPr>
            </a:lvl9pPr>
          </a:lstStyle>
          <a:p/>
        </p:txBody>
      </p:sp>
      <p:sp>
        <p:nvSpPr>
          <p:cNvPr id="70" name="Google Shape;70;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lt2"/>
                </a:solidFill>
              </a:defRPr>
            </a:lvl1pPr>
            <a:lvl2pPr lvl="1" rtl="0" algn="r">
              <a:buNone/>
              <a:defRPr sz="1300">
                <a:solidFill>
                  <a:schemeClr val="lt2"/>
                </a:solidFill>
              </a:defRPr>
            </a:lvl2pPr>
            <a:lvl3pPr lvl="2" rtl="0" algn="r">
              <a:buNone/>
              <a:defRPr sz="1300">
                <a:solidFill>
                  <a:schemeClr val="lt2"/>
                </a:solidFill>
              </a:defRPr>
            </a:lvl3pPr>
            <a:lvl4pPr lvl="3" rtl="0" algn="r">
              <a:buNone/>
              <a:defRPr sz="1300">
                <a:solidFill>
                  <a:schemeClr val="lt2"/>
                </a:solidFill>
              </a:defRPr>
            </a:lvl4pPr>
            <a:lvl5pPr lvl="4" rtl="0" algn="r">
              <a:buNone/>
              <a:defRPr sz="1300">
                <a:solidFill>
                  <a:schemeClr val="lt2"/>
                </a:solidFill>
              </a:defRPr>
            </a:lvl5pPr>
            <a:lvl6pPr lvl="5" rtl="0" algn="r">
              <a:buNone/>
              <a:defRPr sz="1300">
                <a:solidFill>
                  <a:schemeClr val="lt2"/>
                </a:solidFill>
              </a:defRPr>
            </a:lvl6pPr>
            <a:lvl7pPr lvl="6" rtl="0" algn="r">
              <a:buNone/>
              <a:defRPr sz="1300">
                <a:solidFill>
                  <a:schemeClr val="lt2"/>
                </a:solidFill>
              </a:defRPr>
            </a:lvl7pPr>
            <a:lvl8pPr lvl="7" rtl="0" algn="r">
              <a:buNone/>
              <a:defRPr sz="1300">
                <a:solidFill>
                  <a:schemeClr val="lt2"/>
                </a:solidFill>
              </a:defRPr>
            </a:lvl8pPr>
            <a:lvl9pPr lvl="8" rtl="0" algn="r">
              <a:buNone/>
              <a:defRPr sz="13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51.gif"/><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0" Type="http://schemas.openxmlformats.org/officeDocument/2006/relationships/image" Target="../media/image47.png"/><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slide" Target="/ppt/slides/slide20.xml"/><Relationship Id="rId4" Type="http://schemas.openxmlformats.org/officeDocument/2006/relationships/image" Target="../media/image43.png"/><Relationship Id="rId9" Type="http://schemas.openxmlformats.org/officeDocument/2006/relationships/slide" Target="/ppt/slides/slide23.xml"/><Relationship Id="rId5" Type="http://schemas.openxmlformats.org/officeDocument/2006/relationships/slide" Target="/ppt/slides/slide21.xml"/><Relationship Id="rId6" Type="http://schemas.openxmlformats.org/officeDocument/2006/relationships/image" Target="../media/image48.png"/><Relationship Id="rId7" Type="http://schemas.openxmlformats.org/officeDocument/2006/relationships/slide" Target="/ppt/slides/slide22.xml"/><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36.jpg"/><Relationship Id="rId4" Type="http://schemas.openxmlformats.org/officeDocument/2006/relationships/image" Target="../media/image3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35.jpg"/><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slide" Target="/ppt/slid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slide" Target="/ppt/slid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slide" Target="/ppt/slid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slide" Target="/ppt/slides/slide9.xml"/></Relationships>
</file>

<file path=ppt/slides/_rels/slide2.xml.rels><?xml version="1.0" encoding="UTF-8" standalone="yes"?><Relationships xmlns="http://schemas.openxmlformats.org/package/2006/relationships"><Relationship Id="rId10" Type="http://schemas.openxmlformats.org/officeDocument/2006/relationships/image" Target="../media/image11.jpg"/><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slide" Target="/ppt/slides/slide5.xml"/><Relationship Id="rId4" Type="http://schemas.openxmlformats.org/officeDocument/2006/relationships/image" Target="../media/image12.jpg"/><Relationship Id="rId9" Type="http://schemas.openxmlformats.org/officeDocument/2006/relationships/image" Target="../media/image9.png"/><Relationship Id="rId5" Type="http://schemas.openxmlformats.org/officeDocument/2006/relationships/slide" Target="/ppt/slides/slide10.xml"/><Relationship Id="rId6" Type="http://schemas.openxmlformats.org/officeDocument/2006/relationships/image" Target="../media/image10.jpg"/><Relationship Id="rId7" Type="http://schemas.openxmlformats.org/officeDocument/2006/relationships/slide" Target="/ppt/slides/slide9.xml"/><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slide" Target="/ppt/slid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slide" Target="/ppt/slides/slide10.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slide" Target="/ppt/slides/slide10.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slide" Target="/ppt/slides/slide10.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37.png"/><Relationship Id="rId5" Type="http://schemas.openxmlformats.org/officeDocument/2006/relationships/image" Target="../media/image49.png"/><Relationship Id="rId6" Type="http://schemas.openxmlformats.org/officeDocument/2006/relationships/image" Target="../media/image21.jpg"/></Relationships>
</file>

<file path=ppt/slides/_rels/slide3.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37.png"/><Relationship Id="rId12" Type="http://schemas.openxmlformats.org/officeDocument/2006/relationships/image" Target="../media/image21.jpg"/><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21.jpg"/><Relationship Id="rId5"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1" Type="http://schemas.openxmlformats.org/officeDocument/2006/relationships/image" Target="../media/image21.jpg"/><Relationship Id="rId10" Type="http://schemas.openxmlformats.org/officeDocument/2006/relationships/image" Target="../media/image30.png"/><Relationship Id="rId12" Type="http://schemas.openxmlformats.org/officeDocument/2006/relationships/slide" Target="/ppt/slides/slide2.xml"/><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slide" Target="/ppt/slides/slide17.xml"/><Relationship Id="rId4" Type="http://schemas.openxmlformats.org/officeDocument/2006/relationships/image" Target="../media/image37.png"/><Relationship Id="rId9" Type="http://schemas.openxmlformats.org/officeDocument/2006/relationships/slide" Target="/ppt/slides/slide18.xml"/><Relationship Id="rId5" Type="http://schemas.openxmlformats.org/officeDocument/2006/relationships/slide" Target="/ppt/slides/slide16.xml"/><Relationship Id="rId6" Type="http://schemas.openxmlformats.org/officeDocument/2006/relationships/image" Target="../media/image46.png"/><Relationship Id="rId7" Type="http://schemas.openxmlformats.org/officeDocument/2006/relationships/slide" Target="/ppt/slides/slide19.xml"/><Relationship Id="rId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 name="Shape 160"/>
        <p:cNvGrpSpPr/>
        <p:nvPr/>
      </p:nvGrpSpPr>
      <p:grpSpPr>
        <a:xfrm>
          <a:off x="0" y="0"/>
          <a:ext cx="0" cy="0"/>
          <a:chOff x="0" y="0"/>
          <a:chExt cx="0" cy="0"/>
        </a:xfrm>
      </p:grpSpPr>
      <p:pic>
        <p:nvPicPr>
          <p:cNvPr id="161" name="Google Shape;161;p33"/>
          <p:cNvPicPr preferRelativeResize="0"/>
          <p:nvPr/>
        </p:nvPicPr>
        <p:blipFill rotWithShape="1">
          <a:blip r:embed="rId3">
            <a:alphaModFix/>
          </a:blip>
          <a:srcRect b="0" l="0" r="0" t="0"/>
          <a:stretch/>
        </p:blipFill>
        <p:spPr>
          <a:xfrm>
            <a:off x="0" y="-1180575"/>
            <a:ext cx="12192000" cy="8038575"/>
          </a:xfrm>
          <a:prstGeom prst="rect">
            <a:avLst/>
          </a:prstGeom>
          <a:noFill/>
          <a:ln>
            <a:noFill/>
          </a:ln>
        </p:spPr>
      </p:pic>
      <p:pic>
        <p:nvPicPr>
          <p:cNvPr id="162" name="Google Shape;162;p33"/>
          <p:cNvPicPr preferRelativeResize="0"/>
          <p:nvPr/>
        </p:nvPicPr>
        <p:blipFill rotWithShape="1">
          <a:blip r:embed="rId4">
            <a:alphaModFix/>
          </a:blip>
          <a:srcRect b="0" l="0" r="0" t="0"/>
          <a:stretch/>
        </p:blipFill>
        <p:spPr>
          <a:xfrm>
            <a:off x="12690232" y="60198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2034"/>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309" name="Shape 309"/>
        <p:cNvGrpSpPr/>
        <p:nvPr/>
      </p:nvGrpSpPr>
      <p:grpSpPr>
        <a:xfrm>
          <a:off x="0" y="0"/>
          <a:ext cx="0" cy="0"/>
          <a:chOff x="0" y="0"/>
          <a:chExt cx="0" cy="0"/>
        </a:xfrm>
      </p:grpSpPr>
      <p:sp>
        <p:nvSpPr>
          <p:cNvPr id="310" name="Google Shape;310;p42"/>
          <p:cNvSpPr/>
          <p:nvPr/>
        </p:nvSpPr>
        <p:spPr>
          <a:xfrm>
            <a:off x="321816" y="312937"/>
            <a:ext cx="150900" cy="798900"/>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42"/>
          <p:cNvSpPr txBox="1"/>
          <p:nvPr/>
        </p:nvSpPr>
        <p:spPr>
          <a:xfrm>
            <a:off x="765205" y="404621"/>
            <a:ext cx="7692000" cy="1133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2400">
                <a:solidFill>
                  <a:schemeClr val="lt1"/>
                </a:solidFill>
                <a:latin typeface="Helvetica Neue"/>
                <a:ea typeface="Helvetica Neue"/>
                <a:cs typeface="Helvetica Neue"/>
                <a:sym typeface="Helvetica Neue"/>
              </a:rPr>
              <a:t>YOUR TOPIC 1 </a:t>
            </a:r>
            <a:endParaRPr/>
          </a:p>
          <a:p>
            <a:pPr indent="0" lvl="0" marL="0" marR="0" rtl="0" algn="l">
              <a:spcBef>
                <a:spcPts val="0"/>
              </a:spcBef>
              <a:spcAft>
                <a:spcPts val="0"/>
              </a:spcAft>
              <a:buNone/>
            </a:pPr>
            <a:r>
              <a:rPr b="1" lang="en-US" sz="2400">
                <a:solidFill>
                  <a:schemeClr val="lt1"/>
                </a:solidFill>
                <a:latin typeface="Helvetica Neue"/>
                <a:ea typeface="Helvetica Neue"/>
                <a:cs typeface="Helvetica Neue"/>
                <a:sym typeface="Helvetica Neue"/>
              </a:rPr>
              <a:t>Subtitle | Group Name</a:t>
            </a:r>
            <a:endParaRPr sz="2400">
              <a:solidFill>
                <a:schemeClr val="lt1"/>
              </a:solidFill>
              <a:latin typeface="Helvetica Neue"/>
              <a:ea typeface="Helvetica Neue"/>
              <a:cs typeface="Helvetica Neue"/>
              <a:sym typeface="Helvetica Neue"/>
            </a:endParaRPr>
          </a:p>
        </p:txBody>
      </p:sp>
      <p:pic>
        <p:nvPicPr>
          <p:cNvPr id="312" name="Google Shape;312;p42">
            <a:hlinkClick action="ppaction://hlinksldjump" r:id="rId3"/>
          </p:cNvPr>
          <p:cNvPicPr preferRelativeResize="0"/>
          <p:nvPr>
            <p:ph idx="2" type="pic"/>
          </p:nvPr>
        </p:nvPicPr>
        <p:blipFill rotWithShape="1">
          <a:blip r:embed="rId4">
            <a:alphaModFix/>
          </a:blip>
          <a:srcRect b="0" l="0" r="0" t="0"/>
          <a:stretch/>
        </p:blipFill>
        <p:spPr>
          <a:xfrm>
            <a:off x="591550" y="404625"/>
            <a:ext cx="5053276" cy="2783599"/>
          </a:xfrm>
          <a:prstGeom prst="rect">
            <a:avLst/>
          </a:prstGeom>
          <a:noFill/>
          <a:ln>
            <a:noFill/>
          </a:ln>
        </p:spPr>
      </p:pic>
      <p:pic>
        <p:nvPicPr>
          <p:cNvPr id="313" name="Google Shape;313;p42">
            <a:hlinkClick action="ppaction://hlinksldjump" r:id="rId5"/>
          </p:cNvPr>
          <p:cNvPicPr preferRelativeResize="0"/>
          <p:nvPr>
            <p:ph idx="3" type="pic"/>
          </p:nvPr>
        </p:nvPicPr>
        <p:blipFill rotWithShape="1">
          <a:blip r:embed="rId6">
            <a:alphaModFix/>
          </a:blip>
          <a:srcRect b="622" l="0" r="0" t="622"/>
          <a:stretch/>
        </p:blipFill>
        <p:spPr>
          <a:xfrm>
            <a:off x="6146400" y="404625"/>
            <a:ext cx="5053275" cy="2783600"/>
          </a:xfrm>
          <a:prstGeom prst="rect">
            <a:avLst/>
          </a:prstGeom>
          <a:noFill/>
          <a:ln>
            <a:noFill/>
          </a:ln>
        </p:spPr>
      </p:pic>
      <p:pic>
        <p:nvPicPr>
          <p:cNvPr id="314" name="Google Shape;314;p42">
            <a:hlinkClick action="ppaction://hlinksldjump" r:id="rId7"/>
          </p:cNvPr>
          <p:cNvPicPr preferRelativeResize="0"/>
          <p:nvPr>
            <p:ph idx="4" type="pic"/>
          </p:nvPr>
        </p:nvPicPr>
        <p:blipFill rotWithShape="1">
          <a:blip r:embed="rId8">
            <a:alphaModFix/>
          </a:blip>
          <a:srcRect b="0" l="1710" r="0" t="0"/>
          <a:stretch/>
        </p:blipFill>
        <p:spPr>
          <a:xfrm>
            <a:off x="658625" y="3439025"/>
            <a:ext cx="5142199" cy="2939350"/>
          </a:xfrm>
          <a:prstGeom prst="rect">
            <a:avLst/>
          </a:prstGeom>
          <a:noFill/>
          <a:ln>
            <a:noFill/>
          </a:ln>
        </p:spPr>
      </p:pic>
      <p:pic>
        <p:nvPicPr>
          <p:cNvPr id="315" name="Google Shape;315;p42">
            <a:hlinkClick action="ppaction://hlinksldjump" r:id="rId9"/>
          </p:cNvPr>
          <p:cNvPicPr preferRelativeResize="0"/>
          <p:nvPr>
            <p:ph idx="5" type="pic"/>
          </p:nvPr>
        </p:nvPicPr>
        <p:blipFill rotWithShape="1">
          <a:blip r:embed="rId10">
            <a:alphaModFix/>
          </a:blip>
          <a:srcRect b="0" l="0" r="309" t="0"/>
          <a:stretch/>
        </p:blipFill>
        <p:spPr>
          <a:xfrm>
            <a:off x="6146400" y="3439025"/>
            <a:ext cx="5053274" cy="293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3"/>
          <p:cNvPicPr preferRelativeResize="0"/>
          <p:nvPr>
            <p:ph idx="2" type="pic"/>
          </p:nvPr>
        </p:nvPicPr>
        <p:blipFill rotWithShape="1">
          <a:blip r:embed="rId3">
            <a:alphaModFix/>
          </a:blip>
          <a:srcRect b="880" l="0" r="0" t="-880"/>
          <a:stretch/>
        </p:blipFill>
        <p:spPr>
          <a:xfrm>
            <a:off x="432869" y="2092400"/>
            <a:ext cx="5582925" cy="3528774"/>
          </a:xfrm>
          <a:prstGeom prst="rect">
            <a:avLst/>
          </a:prstGeom>
          <a:noFill/>
          <a:ln>
            <a:noFill/>
          </a:ln>
        </p:spPr>
      </p:pic>
      <p:pic>
        <p:nvPicPr>
          <p:cNvPr id="322" name="Google Shape;322;p43"/>
          <p:cNvPicPr preferRelativeResize="0"/>
          <p:nvPr>
            <p:ph idx="3" type="pic"/>
          </p:nvPr>
        </p:nvPicPr>
        <p:blipFill rotWithShape="1">
          <a:blip r:embed="rId4">
            <a:alphaModFix/>
          </a:blip>
          <a:srcRect b="0" l="2927" r="2927" t="0"/>
          <a:stretch/>
        </p:blipFill>
        <p:spPr>
          <a:xfrm>
            <a:off x="6256425" y="2133050"/>
            <a:ext cx="5454299" cy="3488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7" name="Shape 327"/>
        <p:cNvGrpSpPr/>
        <p:nvPr/>
      </p:nvGrpSpPr>
      <p:grpSpPr>
        <a:xfrm>
          <a:off x="0" y="0"/>
          <a:ext cx="0" cy="0"/>
          <a:chOff x="0" y="0"/>
          <a:chExt cx="0" cy="0"/>
        </a:xfrm>
      </p:grpSpPr>
      <p:pic>
        <p:nvPicPr>
          <p:cNvPr id="328" name="Google Shape;328;p44"/>
          <p:cNvPicPr preferRelativeResize="0"/>
          <p:nvPr>
            <p:ph idx="2" type="pic"/>
          </p:nvPr>
        </p:nvPicPr>
        <p:blipFill rotWithShape="1">
          <a:blip r:embed="rId3">
            <a:alphaModFix/>
          </a:blip>
          <a:srcRect b="0" l="3591" r="3591" t="0"/>
          <a:stretch/>
        </p:blipFill>
        <p:spPr>
          <a:xfrm>
            <a:off x="1597500" y="337800"/>
            <a:ext cx="4097049" cy="2589625"/>
          </a:xfrm>
          <a:prstGeom prst="rect">
            <a:avLst/>
          </a:prstGeom>
          <a:noFill/>
          <a:ln>
            <a:noFill/>
          </a:ln>
        </p:spPr>
      </p:pic>
      <p:pic>
        <p:nvPicPr>
          <p:cNvPr id="329" name="Google Shape;329;p44"/>
          <p:cNvPicPr preferRelativeResize="0"/>
          <p:nvPr>
            <p:ph idx="3" type="pic"/>
          </p:nvPr>
        </p:nvPicPr>
        <p:blipFill rotWithShape="1">
          <a:blip r:embed="rId4">
            <a:alphaModFix/>
          </a:blip>
          <a:srcRect b="0" l="0" r="0" t="0"/>
          <a:stretch/>
        </p:blipFill>
        <p:spPr>
          <a:xfrm>
            <a:off x="1597500" y="3127075"/>
            <a:ext cx="8198202" cy="3439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4" name="Shape 334"/>
        <p:cNvGrpSpPr/>
        <p:nvPr/>
      </p:nvGrpSpPr>
      <p:grpSpPr>
        <a:xfrm>
          <a:off x="0" y="0"/>
          <a:ext cx="0" cy="0"/>
          <a:chOff x="0" y="0"/>
          <a:chExt cx="0" cy="0"/>
        </a:xfrm>
      </p:grpSpPr>
      <p:pic>
        <p:nvPicPr>
          <p:cNvPr id="335" name="Google Shape;335;p45"/>
          <p:cNvPicPr preferRelativeResize="0"/>
          <p:nvPr>
            <p:ph idx="2" type="pic"/>
          </p:nvPr>
        </p:nvPicPr>
        <p:blipFill rotWithShape="1">
          <a:blip r:embed="rId3">
            <a:alphaModFix/>
          </a:blip>
          <a:srcRect b="0" l="0" r="0" t="0"/>
          <a:stretch/>
        </p:blipFill>
        <p:spPr>
          <a:xfrm>
            <a:off x="952888" y="559937"/>
            <a:ext cx="10286226" cy="5738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p:nvPr/>
        </p:nvSpPr>
        <p:spPr>
          <a:xfrm>
            <a:off x="2805191" y="2477758"/>
            <a:ext cx="6554710" cy="1586242"/>
          </a:xfrm>
          <a:prstGeom prst="rect">
            <a:avLst/>
          </a:prstGeom>
        </p:spPr>
        <p:txBody>
          <a:bodyPr>
            <a:prstTxWarp prst="textPlain"/>
          </a:bodyPr>
          <a:lstStyle/>
          <a:p>
            <a:pPr lvl="0" algn="ctr"/>
            <a:r>
              <a:rPr b="0" i="0">
                <a:ln>
                  <a:noFill/>
                </a:ln>
                <a:solidFill>
                  <a:srgbClr val="FF0000"/>
                </a:solidFill>
                <a:latin typeface="Bebas Neue"/>
              </a:rPr>
              <a:t>thanks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4" name="Shape 344"/>
        <p:cNvGrpSpPr/>
        <p:nvPr/>
      </p:nvGrpSpPr>
      <p:grpSpPr>
        <a:xfrm>
          <a:off x="0" y="0"/>
          <a:ext cx="0" cy="0"/>
          <a:chOff x="0" y="0"/>
          <a:chExt cx="0" cy="0"/>
        </a:xfrm>
      </p:grpSpPr>
      <p:pic>
        <p:nvPicPr>
          <p:cNvPr id="345" name="Google Shape;345;p47"/>
          <p:cNvPicPr preferRelativeResize="0"/>
          <p:nvPr/>
        </p:nvPicPr>
        <p:blipFill rotWithShape="1">
          <a:blip r:embed="rId3">
            <a:alphaModFix/>
          </a:blip>
          <a:srcRect b="0" l="0" r="0" t="0"/>
          <a:stretch/>
        </p:blipFill>
        <p:spPr>
          <a:xfrm>
            <a:off x="12690232" y="6019800"/>
            <a:ext cx="609600" cy="609600"/>
          </a:xfrm>
          <a:prstGeom prst="rect">
            <a:avLst/>
          </a:prstGeom>
          <a:noFill/>
          <a:ln>
            <a:noFill/>
          </a:ln>
        </p:spPr>
      </p:pic>
      <p:sp>
        <p:nvSpPr>
          <p:cNvPr id="346" name="Google Shape;346;p47"/>
          <p:cNvSpPr/>
          <p:nvPr/>
        </p:nvSpPr>
        <p:spPr>
          <a:xfrm>
            <a:off x="1420014" y="1988700"/>
            <a:ext cx="8542324" cy="2753975"/>
          </a:xfrm>
          <a:prstGeom prst="rect">
            <a:avLst/>
          </a:prstGeom>
        </p:spPr>
        <p:txBody>
          <a:bodyPr>
            <a:prstTxWarp prst="textPlain"/>
          </a:bodyPr>
          <a:lstStyle/>
          <a:p>
            <a:pPr lvl="0" algn="ctr"/>
            <a:r>
              <a:rPr b="0" i="0">
                <a:ln>
                  <a:noFill/>
                </a:ln>
                <a:solidFill>
                  <a:srgbClr val="FF0000"/>
                </a:solidFill>
                <a:latin typeface="Bebas Neue"/>
              </a:rPr>
              <a:t>Group 2</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par>
                                <p:cTn fill="hold" nodeType="withEffect" presetClass="entr" presetID="10" presetSubtype="0">
                                  <p:stCondLst>
                                    <p:cond delay="1000"/>
                                  </p:stCondLst>
                                  <p:childTnLst>
                                    <p:set>
                                      <p:cBhvr>
                                        <p:cTn dur="1" fill="hold">
                                          <p:stCondLst>
                                            <p:cond delay="0"/>
                                          </p:stCondLst>
                                        </p:cTn>
                                        <p:tgtEl>
                                          <p:spTgt spid="345"/>
                                        </p:tgtEl>
                                        <p:attrNameLst>
                                          <p:attrName>style.visibility</p:attrName>
                                        </p:attrNameLst>
                                      </p:cBhvr>
                                      <p:to>
                                        <p:strVal val="visible"/>
                                      </p:to>
                                    </p:set>
                                    <p:animEffect filter="fade" transition="in">
                                      <p:cBhvr>
                                        <p:cTn dur="2034"/>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1" name="Shape 351"/>
        <p:cNvGrpSpPr/>
        <p:nvPr/>
      </p:nvGrpSpPr>
      <p:grpSpPr>
        <a:xfrm>
          <a:off x="0" y="0"/>
          <a:ext cx="0" cy="0"/>
          <a:chOff x="0" y="0"/>
          <a:chExt cx="0" cy="0"/>
        </a:xfrm>
      </p:grpSpPr>
      <p:pic>
        <p:nvPicPr>
          <p:cNvPr id="352" name="Google Shape;352;p48"/>
          <p:cNvPicPr preferRelativeResize="0"/>
          <p:nvPr>
            <p:ph idx="2" type="pic"/>
          </p:nvPr>
        </p:nvPicPr>
        <p:blipFill rotWithShape="1">
          <a:blip r:embed="rId3">
            <a:alphaModFix/>
          </a:blip>
          <a:srcRect b="1830" l="0" r="0" t="1820"/>
          <a:stretch/>
        </p:blipFill>
        <p:spPr>
          <a:xfrm>
            <a:off x="402475" y="752499"/>
            <a:ext cx="8333724" cy="5353000"/>
          </a:xfrm>
          <a:prstGeom prst="rect">
            <a:avLst/>
          </a:prstGeom>
          <a:noFill/>
          <a:ln>
            <a:noFill/>
          </a:ln>
        </p:spPr>
      </p:pic>
      <p:sp>
        <p:nvSpPr>
          <p:cNvPr id="353" name="Google Shape;353;p48"/>
          <p:cNvSpPr txBox="1"/>
          <p:nvPr/>
        </p:nvSpPr>
        <p:spPr>
          <a:xfrm>
            <a:off x="8883700" y="2539350"/>
            <a:ext cx="3000000" cy="177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850">
                <a:solidFill>
                  <a:schemeClr val="dk1"/>
                </a:solidFill>
              </a:rPr>
              <a:t>Anupam Kher		- 40</a:t>
            </a:r>
            <a:endParaRPr sz="1850">
              <a:solidFill>
                <a:schemeClr val="dk1"/>
              </a:solidFill>
            </a:endParaRPr>
          </a:p>
          <a:p>
            <a:pPr indent="0" lvl="0" marL="0" rtl="0" algn="just">
              <a:lnSpc>
                <a:spcPct val="115000"/>
              </a:lnSpc>
              <a:spcBef>
                <a:spcPts val="0"/>
              </a:spcBef>
              <a:spcAft>
                <a:spcPts val="0"/>
              </a:spcAft>
              <a:buNone/>
            </a:pPr>
            <a:r>
              <a:rPr lang="en-US" sz="1850">
                <a:solidFill>
                  <a:schemeClr val="dk1"/>
                </a:solidFill>
              </a:rPr>
              <a:t>Shah Rukh Khan		- 34</a:t>
            </a:r>
            <a:endParaRPr sz="1850">
              <a:solidFill>
                <a:schemeClr val="dk1"/>
              </a:solidFill>
            </a:endParaRPr>
          </a:p>
          <a:p>
            <a:pPr indent="0" lvl="0" marL="0" rtl="0" algn="just">
              <a:lnSpc>
                <a:spcPct val="115000"/>
              </a:lnSpc>
              <a:spcBef>
                <a:spcPts val="0"/>
              </a:spcBef>
              <a:spcAft>
                <a:spcPts val="0"/>
              </a:spcAft>
              <a:buNone/>
            </a:pPr>
            <a:r>
              <a:rPr lang="en-US" sz="1850">
                <a:solidFill>
                  <a:schemeClr val="dk1"/>
                </a:solidFill>
              </a:rPr>
              <a:t>Naseeruddin</a:t>
            </a:r>
            <a:r>
              <a:rPr lang="en-US" sz="1850">
                <a:solidFill>
                  <a:schemeClr val="dk1"/>
                </a:solidFill>
              </a:rPr>
              <a:t> Shah	- 31</a:t>
            </a:r>
            <a:endParaRPr sz="1850">
              <a:solidFill>
                <a:schemeClr val="dk1"/>
              </a:solidFill>
            </a:endParaRPr>
          </a:p>
          <a:p>
            <a:pPr indent="0" lvl="0" marL="0" rtl="0" algn="just">
              <a:lnSpc>
                <a:spcPct val="115000"/>
              </a:lnSpc>
              <a:spcBef>
                <a:spcPts val="0"/>
              </a:spcBef>
              <a:spcAft>
                <a:spcPts val="0"/>
              </a:spcAft>
              <a:buNone/>
            </a:pPr>
            <a:r>
              <a:rPr lang="en-US" sz="1850">
                <a:solidFill>
                  <a:schemeClr val="dk1"/>
                </a:solidFill>
              </a:rPr>
              <a:t>Akshay Kumar		- 29</a:t>
            </a:r>
            <a:endParaRPr sz="1850">
              <a:solidFill>
                <a:schemeClr val="dk1"/>
              </a:solidFill>
            </a:endParaRPr>
          </a:p>
          <a:p>
            <a:pPr indent="0" lvl="0" marL="0" rtl="0" algn="just">
              <a:lnSpc>
                <a:spcPct val="115000"/>
              </a:lnSpc>
              <a:spcBef>
                <a:spcPts val="0"/>
              </a:spcBef>
              <a:spcAft>
                <a:spcPts val="0"/>
              </a:spcAft>
              <a:buNone/>
            </a:pPr>
            <a:r>
              <a:rPr lang="en-US" sz="1850">
                <a:solidFill>
                  <a:schemeClr val="dk1"/>
                </a:solidFill>
              </a:rPr>
              <a:t>Om Puri				- 29</a:t>
            </a:r>
            <a:endParaRPr sz="1850">
              <a:solidFill>
                <a:schemeClr val="dk1"/>
              </a:solidFill>
            </a:endParaRPr>
          </a:p>
        </p:txBody>
      </p:sp>
      <p:grpSp>
        <p:nvGrpSpPr>
          <p:cNvPr id="354" name="Google Shape;354;p48"/>
          <p:cNvGrpSpPr/>
          <p:nvPr/>
        </p:nvGrpSpPr>
        <p:grpSpPr>
          <a:xfrm>
            <a:off x="10227078" y="6161101"/>
            <a:ext cx="1423318" cy="293100"/>
            <a:chOff x="10227078" y="6161101"/>
            <a:chExt cx="1423318" cy="293100"/>
          </a:xfrm>
        </p:grpSpPr>
        <p:sp>
          <p:nvSpPr>
            <p:cNvPr id="355" name="Google Shape;355;p48"/>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356" name="Google Shape;356;p48"/>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48"/>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4"/>
                </a:rPr>
                <a:t>Main Slide</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2" name="Shape 362"/>
        <p:cNvGrpSpPr/>
        <p:nvPr/>
      </p:nvGrpSpPr>
      <p:grpSpPr>
        <a:xfrm>
          <a:off x="0" y="0"/>
          <a:ext cx="0" cy="0"/>
          <a:chOff x="0" y="0"/>
          <a:chExt cx="0" cy="0"/>
        </a:xfrm>
      </p:grpSpPr>
      <p:pic>
        <p:nvPicPr>
          <p:cNvPr id="363" name="Google Shape;363;p49"/>
          <p:cNvPicPr preferRelativeResize="0"/>
          <p:nvPr>
            <p:ph idx="2" type="pic"/>
          </p:nvPr>
        </p:nvPicPr>
        <p:blipFill rotWithShape="1">
          <a:blip r:embed="rId3">
            <a:alphaModFix/>
          </a:blip>
          <a:srcRect b="1830" l="0" r="0" t="1820"/>
          <a:stretch/>
        </p:blipFill>
        <p:spPr>
          <a:xfrm>
            <a:off x="513675" y="710638"/>
            <a:ext cx="8463999" cy="5436726"/>
          </a:xfrm>
          <a:prstGeom prst="rect">
            <a:avLst/>
          </a:prstGeom>
          <a:noFill/>
          <a:ln>
            <a:noFill/>
          </a:ln>
        </p:spPr>
      </p:pic>
      <p:graphicFrame>
        <p:nvGraphicFramePr>
          <p:cNvPr id="364" name="Google Shape;364;p49"/>
          <p:cNvGraphicFramePr/>
          <p:nvPr/>
        </p:nvGraphicFramePr>
        <p:xfrm>
          <a:off x="9167625" y="2643188"/>
          <a:ext cx="3000000" cy="3000000"/>
        </p:xfrm>
        <a:graphic>
          <a:graphicData uri="http://schemas.openxmlformats.org/drawingml/2006/table">
            <a:tbl>
              <a:tblPr>
                <a:noFill/>
                <a:tableStyleId>{18EA707C-6931-4CAF-B475-B507533A0876}</a:tableStyleId>
              </a:tblPr>
              <a:tblGrid>
                <a:gridCol w="1907300"/>
                <a:gridCol w="752850"/>
              </a:tblGrid>
              <a:tr h="295275">
                <a:tc>
                  <a:txBody>
                    <a:bodyPr/>
                    <a:lstStyle/>
                    <a:p>
                      <a:pPr indent="0" lvl="0" marL="0" rtl="0" algn="l">
                        <a:lnSpc>
                          <a:spcPct val="115000"/>
                        </a:lnSpc>
                        <a:spcBef>
                          <a:spcPts val="0"/>
                        </a:spcBef>
                        <a:spcAft>
                          <a:spcPts val="0"/>
                        </a:spcAft>
                        <a:buNone/>
                      </a:pPr>
                      <a:r>
                        <a:rPr b="1" lang="en-US" sz="1550">
                          <a:solidFill>
                            <a:srgbClr val="D5D5D5"/>
                          </a:solidFill>
                          <a:latin typeface="Roboto"/>
                          <a:ea typeface="Roboto"/>
                          <a:cs typeface="Roboto"/>
                          <a:sym typeface="Roboto"/>
                        </a:rPr>
                        <a:t>United States</a:t>
                      </a:r>
                      <a:endParaRPr b="1" sz="1550">
                        <a:solidFill>
                          <a:srgbClr val="D5D5D5"/>
                        </a:solidFill>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US" sz="1550">
                          <a:solidFill>
                            <a:srgbClr val="D5D5D5"/>
                          </a:solidFill>
                          <a:latin typeface="Roboto"/>
                          <a:ea typeface="Roboto"/>
                          <a:cs typeface="Roboto"/>
                          <a:sym typeface="Roboto"/>
                        </a:rPr>
                        <a:t>6779</a:t>
                      </a:r>
                      <a:endParaRPr sz="1550">
                        <a:solidFill>
                          <a:srgbClr val="D5D5D5"/>
                        </a:solidFill>
                        <a:latin typeface="Roboto"/>
                        <a:ea typeface="Roboto"/>
                        <a:cs typeface="Roboto"/>
                        <a:sym typeface="Roboto"/>
                      </a:endParaRPr>
                    </a:p>
                  </a:txBody>
                  <a:tcPr marT="66675" marB="66675" marR="66675" marL="66675"/>
                </a:tc>
              </a:tr>
              <a:tr h="295275">
                <a:tc>
                  <a:txBody>
                    <a:bodyPr/>
                    <a:lstStyle/>
                    <a:p>
                      <a:pPr indent="0" lvl="0" marL="0" rtl="0" algn="l">
                        <a:lnSpc>
                          <a:spcPct val="115000"/>
                        </a:lnSpc>
                        <a:spcBef>
                          <a:spcPts val="0"/>
                        </a:spcBef>
                        <a:spcAft>
                          <a:spcPts val="0"/>
                        </a:spcAft>
                        <a:buNone/>
                      </a:pPr>
                      <a:r>
                        <a:rPr b="1" lang="en-US" sz="1550">
                          <a:solidFill>
                            <a:srgbClr val="D5D5D5"/>
                          </a:solidFill>
                          <a:latin typeface="Roboto"/>
                          <a:ea typeface="Roboto"/>
                          <a:cs typeface="Roboto"/>
                          <a:sym typeface="Roboto"/>
                        </a:rPr>
                        <a:t>India</a:t>
                      </a:r>
                      <a:endParaRPr b="1" sz="1550">
                        <a:solidFill>
                          <a:srgbClr val="D5D5D5"/>
                        </a:solidFill>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US" sz="1550">
                          <a:solidFill>
                            <a:srgbClr val="D5D5D5"/>
                          </a:solidFill>
                          <a:latin typeface="Roboto"/>
                          <a:ea typeface="Roboto"/>
                          <a:cs typeface="Roboto"/>
                          <a:sym typeface="Roboto"/>
                        </a:rPr>
                        <a:t>2804</a:t>
                      </a:r>
                      <a:endParaRPr sz="1550">
                        <a:solidFill>
                          <a:srgbClr val="D5D5D5"/>
                        </a:solidFill>
                        <a:latin typeface="Roboto"/>
                        <a:ea typeface="Roboto"/>
                        <a:cs typeface="Roboto"/>
                        <a:sym typeface="Roboto"/>
                      </a:endParaRPr>
                    </a:p>
                  </a:txBody>
                  <a:tcPr marT="66675" marB="66675" marR="66675" marL="66675"/>
                </a:tc>
              </a:tr>
              <a:tr h="295275">
                <a:tc>
                  <a:txBody>
                    <a:bodyPr/>
                    <a:lstStyle/>
                    <a:p>
                      <a:pPr indent="0" lvl="0" marL="0" rtl="0" algn="l">
                        <a:lnSpc>
                          <a:spcPct val="115000"/>
                        </a:lnSpc>
                        <a:spcBef>
                          <a:spcPts val="0"/>
                        </a:spcBef>
                        <a:spcAft>
                          <a:spcPts val="0"/>
                        </a:spcAft>
                        <a:buNone/>
                      </a:pPr>
                      <a:r>
                        <a:rPr b="1" lang="en-US" sz="1550">
                          <a:solidFill>
                            <a:srgbClr val="D5D5D5"/>
                          </a:solidFill>
                          <a:latin typeface="Roboto"/>
                          <a:ea typeface="Roboto"/>
                          <a:cs typeface="Roboto"/>
                          <a:sym typeface="Roboto"/>
                        </a:rPr>
                        <a:t>United Kingdom</a:t>
                      </a:r>
                      <a:endParaRPr b="1" sz="1550">
                        <a:solidFill>
                          <a:srgbClr val="D5D5D5"/>
                        </a:solidFill>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US" sz="1550">
                          <a:solidFill>
                            <a:srgbClr val="D5D5D5"/>
                          </a:solidFill>
                          <a:latin typeface="Roboto"/>
                          <a:ea typeface="Roboto"/>
                          <a:cs typeface="Roboto"/>
                          <a:sym typeface="Roboto"/>
                        </a:rPr>
                        <a:t>1779</a:t>
                      </a:r>
                      <a:endParaRPr sz="1550">
                        <a:solidFill>
                          <a:srgbClr val="D5D5D5"/>
                        </a:solidFill>
                        <a:latin typeface="Roboto"/>
                        <a:ea typeface="Roboto"/>
                        <a:cs typeface="Roboto"/>
                        <a:sym typeface="Roboto"/>
                      </a:endParaRPr>
                    </a:p>
                  </a:txBody>
                  <a:tcPr marT="66675" marB="66675" marR="66675" marL="66675"/>
                </a:tc>
              </a:tr>
              <a:tr h="295275">
                <a:tc>
                  <a:txBody>
                    <a:bodyPr/>
                    <a:lstStyle/>
                    <a:p>
                      <a:pPr indent="0" lvl="0" marL="0" rtl="0" algn="l">
                        <a:lnSpc>
                          <a:spcPct val="115000"/>
                        </a:lnSpc>
                        <a:spcBef>
                          <a:spcPts val="0"/>
                        </a:spcBef>
                        <a:spcAft>
                          <a:spcPts val="0"/>
                        </a:spcAft>
                        <a:buNone/>
                      </a:pPr>
                      <a:r>
                        <a:rPr b="1" lang="en-US" sz="1550">
                          <a:solidFill>
                            <a:srgbClr val="D5D5D5"/>
                          </a:solidFill>
                          <a:latin typeface="Roboto"/>
                          <a:ea typeface="Roboto"/>
                          <a:cs typeface="Roboto"/>
                          <a:sym typeface="Roboto"/>
                        </a:rPr>
                        <a:t>France</a:t>
                      </a:r>
                      <a:endParaRPr b="1" sz="1550">
                        <a:solidFill>
                          <a:srgbClr val="D5D5D5"/>
                        </a:solidFill>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US" sz="1550">
                          <a:solidFill>
                            <a:srgbClr val="D5D5D5"/>
                          </a:solidFill>
                          <a:latin typeface="Roboto"/>
                          <a:ea typeface="Roboto"/>
                          <a:cs typeface="Roboto"/>
                          <a:sym typeface="Roboto"/>
                        </a:rPr>
                        <a:t>916</a:t>
                      </a:r>
                      <a:endParaRPr sz="1550">
                        <a:solidFill>
                          <a:srgbClr val="D5D5D5"/>
                        </a:solidFill>
                        <a:latin typeface="Roboto"/>
                        <a:ea typeface="Roboto"/>
                        <a:cs typeface="Roboto"/>
                        <a:sym typeface="Roboto"/>
                      </a:endParaRPr>
                    </a:p>
                  </a:txBody>
                  <a:tcPr marT="66675" marB="66675" marR="66675" marL="66675"/>
                </a:tc>
              </a:tr>
              <a:tr h="295275">
                <a:tc>
                  <a:txBody>
                    <a:bodyPr/>
                    <a:lstStyle/>
                    <a:p>
                      <a:pPr indent="0" lvl="0" marL="0" rtl="0" algn="l">
                        <a:lnSpc>
                          <a:spcPct val="115000"/>
                        </a:lnSpc>
                        <a:spcBef>
                          <a:spcPts val="0"/>
                        </a:spcBef>
                        <a:spcAft>
                          <a:spcPts val="0"/>
                        </a:spcAft>
                        <a:buNone/>
                      </a:pPr>
                      <a:r>
                        <a:rPr b="1" lang="en-US" sz="1550">
                          <a:solidFill>
                            <a:srgbClr val="D5D5D5"/>
                          </a:solidFill>
                          <a:latin typeface="Roboto"/>
                          <a:ea typeface="Roboto"/>
                          <a:cs typeface="Roboto"/>
                          <a:sym typeface="Roboto"/>
                        </a:rPr>
                        <a:t>Canada</a:t>
                      </a:r>
                      <a:endParaRPr b="1" sz="1550">
                        <a:solidFill>
                          <a:srgbClr val="D5D5D5"/>
                        </a:solidFill>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US" sz="1550">
                          <a:solidFill>
                            <a:srgbClr val="D5D5D5"/>
                          </a:solidFill>
                          <a:latin typeface="Roboto"/>
                          <a:ea typeface="Roboto"/>
                          <a:cs typeface="Roboto"/>
                          <a:sym typeface="Roboto"/>
                        </a:rPr>
                        <a:t>877</a:t>
                      </a:r>
                      <a:endParaRPr sz="1550">
                        <a:solidFill>
                          <a:srgbClr val="D5D5D5"/>
                        </a:solidFill>
                        <a:latin typeface="Roboto"/>
                        <a:ea typeface="Roboto"/>
                        <a:cs typeface="Roboto"/>
                        <a:sym typeface="Roboto"/>
                      </a:endParaRPr>
                    </a:p>
                  </a:txBody>
                  <a:tcPr marT="66675" marB="66675" marR="66675" marL="66675"/>
                </a:tc>
              </a:tr>
            </a:tbl>
          </a:graphicData>
        </a:graphic>
      </p:graphicFrame>
      <p:grpSp>
        <p:nvGrpSpPr>
          <p:cNvPr id="365" name="Google Shape;365;p49"/>
          <p:cNvGrpSpPr/>
          <p:nvPr/>
        </p:nvGrpSpPr>
        <p:grpSpPr>
          <a:xfrm>
            <a:off x="10227078" y="6161101"/>
            <a:ext cx="1423318" cy="293100"/>
            <a:chOff x="10227078" y="6161101"/>
            <a:chExt cx="1423318" cy="293100"/>
          </a:xfrm>
        </p:grpSpPr>
        <p:sp>
          <p:nvSpPr>
            <p:cNvPr id="366" name="Google Shape;366;p49"/>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367" name="Google Shape;367;p49"/>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49"/>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4"/>
                </a:rPr>
                <a:t>Main Slide</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3" name="Shape 373"/>
        <p:cNvGrpSpPr/>
        <p:nvPr/>
      </p:nvGrpSpPr>
      <p:grpSpPr>
        <a:xfrm>
          <a:off x="0" y="0"/>
          <a:ext cx="0" cy="0"/>
          <a:chOff x="0" y="0"/>
          <a:chExt cx="0" cy="0"/>
        </a:xfrm>
      </p:grpSpPr>
      <p:pic>
        <p:nvPicPr>
          <p:cNvPr id="374" name="Google Shape;374;p50"/>
          <p:cNvPicPr preferRelativeResize="0"/>
          <p:nvPr>
            <p:ph idx="2" type="pic"/>
          </p:nvPr>
        </p:nvPicPr>
        <p:blipFill rotWithShape="1">
          <a:blip r:embed="rId3">
            <a:alphaModFix/>
          </a:blip>
          <a:srcRect b="1830" l="0" r="0" t="1820"/>
          <a:stretch/>
        </p:blipFill>
        <p:spPr>
          <a:xfrm>
            <a:off x="684525" y="976661"/>
            <a:ext cx="7635750" cy="4904676"/>
          </a:xfrm>
          <a:prstGeom prst="rect">
            <a:avLst/>
          </a:prstGeom>
          <a:noFill/>
          <a:ln>
            <a:noFill/>
          </a:ln>
        </p:spPr>
      </p:pic>
      <p:sp>
        <p:nvSpPr>
          <p:cNvPr id="375" name="Google Shape;375;p50"/>
          <p:cNvSpPr txBox="1"/>
          <p:nvPr/>
        </p:nvSpPr>
        <p:spPr>
          <a:xfrm>
            <a:off x="8518850" y="3005700"/>
            <a:ext cx="30000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50">
                <a:solidFill>
                  <a:srgbClr val="D5D5D5"/>
                </a:solidFill>
              </a:rPr>
              <a:t>Rajiv Chilaka           19</a:t>
            </a:r>
            <a:endParaRPr sz="2150">
              <a:solidFill>
                <a:srgbClr val="D5D5D5"/>
              </a:solidFill>
            </a:endParaRPr>
          </a:p>
          <a:p>
            <a:pPr indent="0" lvl="0" marL="0" rtl="0" algn="l">
              <a:spcBef>
                <a:spcPts val="0"/>
              </a:spcBef>
              <a:spcAft>
                <a:spcPts val="0"/>
              </a:spcAft>
              <a:buNone/>
            </a:pPr>
            <a:r>
              <a:rPr lang="en-US" sz="2150">
                <a:solidFill>
                  <a:srgbClr val="D5D5D5"/>
                </a:solidFill>
              </a:rPr>
              <a:t>Suhas Kadav           16</a:t>
            </a:r>
            <a:endParaRPr sz="2150">
              <a:solidFill>
                <a:srgbClr val="D5D5D5"/>
              </a:solidFill>
            </a:endParaRPr>
          </a:p>
        </p:txBody>
      </p:sp>
      <p:grpSp>
        <p:nvGrpSpPr>
          <p:cNvPr id="376" name="Google Shape;376;p50"/>
          <p:cNvGrpSpPr/>
          <p:nvPr/>
        </p:nvGrpSpPr>
        <p:grpSpPr>
          <a:xfrm>
            <a:off x="10227078" y="6161101"/>
            <a:ext cx="1423318" cy="293100"/>
            <a:chOff x="10227078" y="6161101"/>
            <a:chExt cx="1423318" cy="293100"/>
          </a:xfrm>
        </p:grpSpPr>
        <p:sp>
          <p:nvSpPr>
            <p:cNvPr id="377" name="Google Shape;377;p50"/>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378" name="Google Shape;378;p50"/>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50"/>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4"/>
                </a:rPr>
                <a:t>Main Slide</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4" name="Shape 384"/>
        <p:cNvGrpSpPr/>
        <p:nvPr/>
      </p:nvGrpSpPr>
      <p:grpSpPr>
        <a:xfrm>
          <a:off x="0" y="0"/>
          <a:ext cx="0" cy="0"/>
          <a:chOff x="0" y="0"/>
          <a:chExt cx="0" cy="0"/>
        </a:xfrm>
      </p:grpSpPr>
      <p:pic>
        <p:nvPicPr>
          <p:cNvPr id="385" name="Google Shape;385;p51"/>
          <p:cNvPicPr preferRelativeResize="0"/>
          <p:nvPr>
            <p:ph idx="2" type="pic"/>
          </p:nvPr>
        </p:nvPicPr>
        <p:blipFill rotWithShape="1">
          <a:blip r:embed="rId3">
            <a:alphaModFix/>
          </a:blip>
          <a:srcRect b="40546" l="0" r="0" t="0"/>
          <a:stretch/>
        </p:blipFill>
        <p:spPr>
          <a:xfrm>
            <a:off x="536100" y="395311"/>
            <a:ext cx="9445899" cy="6067376"/>
          </a:xfrm>
          <a:prstGeom prst="rect">
            <a:avLst/>
          </a:prstGeom>
          <a:noFill/>
          <a:ln>
            <a:noFill/>
          </a:ln>
        </p:spPr>
      </p:pic>
      <p:grpSp>
        <p:nvGrpSpPr>
          <p:cNvPr id="386" name="Google Shape;386;p51"/>
          <p:cNvGrpSpPr/>
          <p:nvPr/>
        </p:nvGrpSpPr>
        <p:grpSpPr>
          <a:xfrm>
            <a:off x="10428328" y="6107426"/>
            <a:ext cx="1423318" cy="293100"/>
            <a:chOff x="10227078" y="6161101"/>
            <a:chExt cx="1423318" cy="293100"/>
          </a:xfrm>
        </p:grpSpPr>
        <p:sp>
          <p:nvSpPr>
            <p:cNvPr id="387" name="Google Shape;387;p51"/>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388" name="Google Shape;388;p51"/>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51"/>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4"/>
                </a:rPr>
                <a:t>Main Slide</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6" name="Shape 166"/>
        <p:cNvGrpSpPr/>
        <p:nvPr/>
      </p:nvGrpSpPr>
      <p:grpSpPr>
        <a:xfrm>
          <a:off x="0" y="0"/>
          <a:ext cx="0" cy="0"/>
          <a:chOff x="0" y="0"/>
          <a:chExt cx="0" cy="0"/>
        </a:xfrm>
      </p:grpSpPr>
      <p:pic>
        <p:nvPicPr>
          <p:cNvPr descr="Netflix smileu profile icon&quot; by Norbert-Sloth | Redbubble" id="167" name="Google Shape;167;p34">
            <a:hlinkClick action="ppaction://hlinksldjump" r:id="rId3"/>
          </p:cNvPr>
          <p:cNvPicPr preferRelativeResize="0"/>
          <p:nvPr>
            <p:ph idx="2" type="pic"/>
          </p:nvPr>
        </p:nvPicPr>
        <p:blipFill rotWithShape="1">
          <a:blip r:embed="rId4">
            <a:alphaModFix/>
          </a:blip>
          <a:srcRect b="0" l="39" r="39" t="0"/>
          <a:stretch/>
        </p:blipFill>
        <p:spPr>
          <a:xfrm>
            <a:off x="877887" y="2884987"/>
            <a:ext cx="1885200" cy="1885200"/>
          </a:xfrm>
          <a:prstGeom prst="rect">
            <a:avLst/>
          </a:prstGeom>
          <a:noFill/>
          <a:ln>
            <a:noFill/>
          </a:ln>
        </p:spPr>
      </p:pic>
      <p:pic>
        <p:nvPicPr>
          <p:cNvPr descr="Netflix | Netflix, Tv shows online, Netflix movies" id="168" name="Google Shape;168;p34">
            <a:hlinkClick action="ppaction://hlinksldjump" r:id="rId5"/>
          </p:cNvPr>
          <p:cNvPicPr preferRelativeResize="0"/>
          <p:nvPr>
            <p:ph idx="3" type="pic"/>
          </p:nvPr>
        </p:nvPicPr>
        <p:blipFill rotWithShape="1">
          <a:blip r:embed="rId6">
            <a:alphaModFix/>
          </a:blip>
          <a:srcRect b="0" l="0" r="0" t="0"/>
          <a:stretch/>
        </p:blipFill>
        <p:spPr>
          <a:xfrm>
            <a:off x="3068093" y="2893695"/>
            <a:ext cx="1885200" cy="1885200"/>
          </a:xfrm>
          <a:prstGeom prst="rect">
            <a:avLst/>
          </a:prstGeom>
          <a:noFill/>
          <a:ln>
            <a:noFill/>
          </a:ln>
        </p:spPr>
      </p:pic>
      <p:pic>
        <p:nvPicPr>
          <p:cNvPr descr="File:Netflix-avatar.png - Wikimedia Commons" id="169" name="Google Shape;169;p34">
            <a:hlinkClick action="ppaction://hlinksldjump" r:id="rId7"/>
          </p:cNvPr>
          <p:cNvPicPr preferRelativeResize="0"/>
          <p:nvPr>
            <p:ph idx="4" type="pic"/>
          </p:nvPr>
        </p:nvPicPr>
        <p:blipFill rotWithShape="1">
          <a:blip r:embed="rId8">
            <a:alphaModFix/>
          </a:blip>
          <a:srcRect b="39" l="0" r="0" t="39"/>
          <a:stretch/>
        </p:blipFill>
        <p:spPr>
          <a:xfrm>
            <a:off x="5210402" y="2880633"/>
            <a:ext cx="1885200" cy="1885200"/>
          </a:xfrm>
          <a:prstGeom prst="rect">
            <a:avLst/>
          </a:prstGeom>
          <a:noFill/>
          <a:ln>
            <a:noFill/>
          </a:ln>
        </p:spPr>
      </p:pic>
      <p:pic>
        <p:nvPicPr>
          <p:cNvPr descr="Netflix User Icon" id="170" name="Google Shape;170;p34"/>
          <p:cNvPicPr preferRelativeResize="0"/>
          <p:nvPr>
            <p:ph idx="5" type="pic"/>
          </p:nvPr>
        </p:nvPicPr>
        <p:blipFill rotWithShape="1">
          <a:blip r:embed="rId9">
            <a:alphaModFix/>
          </a:blip>
          <a:srcRect b="0" l="39" r="39" t="0"/>
          <a:stretch/>
        </p:blipFill>
        <p:spPr>
          <a:xfrm>
            <a:off x="7400608" y="2889341"/>
            <a:ext cx="1885200" cy="1885200"/>
          </a:xfrm>
          <a:prstGeom prst="rect">
            <a:avLst/>
          </a:prstGeom>
          <a:noFill/>
          <a:ln>
            <a:noFill/>
          </a:ln>
        </p:spPr>
      </p:pic>
      <p:pic>
        <p:nvPicPr>
          <p:cNvPr descr="netflix smiley (@netflixsmiley) / Twitter" id="171" name="Google Shape;171;p34"/>
          <p:cNvPicPr preferRelativeResize="0"/>
          <p:nvPr>
            <p:ph idx="6" type="pic"/>
          </p:nvPr>
        </p:nvPicPr>
        <p:blipFill rotWithShape="1">
          <a:blip r:embed="rId10">
            <a:alphaModFix/>
          </a:blip>
          <a:srcRect b="0" l="39" r="39" t="0"/>
          <a:stretch/>
        </p:blipFill>
        <p:spPr>
          <a:xfrm>
            <a:off x="9629774" y="2884987"/>
            <a:ext cx="1885200" cy="1885200"/>
          </a:xfrm>
          <a:prstGeom prst="rect">
            <a:avLst/>
          </a:prstGeom>
          <a:noFill/>
          <a:ln>
            <a:noFill/>
          </a:ln>
        </p:spPr>
      </p:pic>
      <p:sp>
        <p:nvSpPr>
          <p:cNvPr id="172" name="Google Shape;172;p34"/>
          <p:cNvSpPr txBox="1"/>
          <p:nvPr/>
        </p:nvSpPr>
        <p:spPr>
          <a:xfrm>
            <a:off x="2079900" y="1776538"/>
            <a:ext cx="8032200" cy="731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600">
                <a:solidFill>
                  <a:schemeClr val="dk1"/>
                </a:solidFill>
                <a:latin typeface="Bebas Neue"/>
                <a:ea typeface="Bebas Neue"/>
                <a:cs typeface="Bebas Neue"/>
                <a:sym typeface="Bebas Neue"/>
              </a:rPr>
              <a:t>Presented BY</a:t>
            </a:r>
            <a:endParaRPr sz="3600">
              <a:solidFill>
                <a:schemeClr val="dk1"/>
              </a:solidFill>
              <a:latin typeface="Bebas Neue"/>
              <a:ea typeface="Bebas Neue"/>
              <a:cs typeface="Bebas Neue"/>
              <a:sym typeface="Bebas Neue"/>
            </a:endParaRPr>
          </a:p>
        </p:txBody>
      </p:sp>
      <p:sp>
        <p:nvSpPr>
          <p:cNvPr id="173" name="Google Shape;173;p34"/>
          <p:cNvSpPr txBox="1"/>
          <p:nvPr/>
        </p:nvSpPr>
        <p:spPr>
          <a:xfrm>
            <a:off x="3035555" y="4944417"/>
            <a:ext cx="1959900" cy="382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7F7F7F"/>
                </a:solidFill>
                <a:latin typeface="Helvetica Neue"/>
                <a:ea typeface="Helvetica Neue"/>
                <a:cs typeface="Helvetica Neue"/>
                <a:sym typeface="Helvetica Neue"/>
              </a:rPr>
              <a:t>Aayush Choudhary</a:t>
            </a:r>
            <a:endParaRPr/>
          </a:p>
        </p:txBody>
      </p:sp>
      <p:sp>
        <p:nvSpPr>
          <p:cNvPr id="174" name="Google Shape;174;p34"/>
          <p:cNvSpPr txBox="1"/>
          <p:nvPr/>
        </p:nvSpPr>
        <p:spPr>
          <a:xfrm>
            <a:off x="5509633" y="4977788"/>
            <a:ext cx="1536300" cy="365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7F7F7F"/>
                </a:solidFill>
                <a:latin typeface="Helvetica Neue"/>
                <a:ea typeface="Helvetica Neue"/>
                <a:cs typeface="Helvetica Neue"/>
                <a:sym typeface="Helvetica Neue"/>
              </a:rPr>
              <a:t>Rajbhuwan</a:t>
            </a:r>
            <a:endParaRPr/>
          </a:p>
        </p:txBody>
      </p:sp>
      <p:sp>
        <p:nvSpPr>
          <p:cNvPr id="175" name="Google Shape;175;p34"/>
          <p:cNvSpPr txBox="1"/>
          <p:nvPr/>
        </p:nvSpPr>
        <p:spPr>
          <a:xfrm>
            <a:off x="7597820" y="4944417"/>
            <a:ext cx="1536300" cy="365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7F7F7F"/>
                </a:solidFill>
                <a:latin typeface="Helvetica Neue"/>
                <a:ea typeface="Helvetica Neue"/>
                <a:cs typeface="Helvetica Neue"/>
                <a:sym typeface="Helvetica Neue"/>
              </a:rPr>
              <a:t>Ankit</a:t>
            </a:r>
            <a:endParaRPr/>
          </a:p>
        </p:txBody>
      </p:sp>
      <p:sp>
        <p:nvSpPr>
          <p:cNvPr id="176" name="Google Shape;176;p34"/>
          <p:cNvSpPr txBox="1"/>
          <p:nvPr/>
        </p:nvSpPr>
        <p:spPr>
          <a:xfrm>
            <a:off x="9835579" y="4954848"/>
            <a:ext cx="1536300" cy="384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7F7F7F"/>
                </a:solidFill>
                <a:latin typeface="Helvetica Neue"/>
                <a:ea typeface="Helvetica Neue"/>
                <a:cs typeface="Helvetica Neue"/>
                <a:sym typeface="Helvetica Neue"/>
              </a:rPr>
              <a:t>Rohit</a:t>
            </a:r>
            <a:endParaRPr/>
          </a:p>
        </p:txBody>
      </p:sp>
      <p:sp>
        <p:nvSpPr>
          <p:cNvPr id="177" name="Google Shape;177;p34"/>
          <p:cNvSpPr/>
          <p:nvPr/>
        </p:nvSpPr>
        <p:spPr>
          <a:xfrm>
            <a:off x="2515317" y="791025"/>
            <a:ext cx="7275381" cy="811274"/>
          </a:xfrm>
          <a:prstGeom prst="rect">
            <a:avLst/>
          </a:prstGeom>
        </p:spPr>
        <p:txBody>
          <a:bodyPr>
            <a:prstTxWarp prst="textPlain"/>
          </a:bodyPr>
          <a:lstStyle/>
          <a:p>
            <a:pPr lvl="0" algn="ctr"/>
            <a:r>
              <a:rPr b="0" i="0">
                <a:ln>
                  <a:noFill/>
                </a:ln>
                <a:solidFill>
                  <a:srgbClr val="FF0000"/>
                </a:solidFill>
                <a:latin typeface="Bebas Neue"/>
              </a:rPr>
              <a:t>NETFLIX DATA ANALYSIS</a:t>
            </a:r>
          </a:p>
        </p:txBody>
      </p:sp>
      <p:sp>
        <p:nvSpPr>
          <p:cNvPr id="178" name="Google Shape;178;p34"/>
          <p:cNvSpPr txBox="1"/>
          <p:nvPr/>
        </p:nvSpPr>
        <p:spPr>
          <a:xfrm>
            <a:off x="877880" y="4936167"/>
            <a:ext cx="1959900" cy="382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600">
                <a:solidFill>
                  <a:srgbClr val="7F7F7F"/>
                </a:solidFill>
                <a:latin typeface="Helvetica Neue"/>
                <a:ea typeface="Helvetica Neue"/>
                <a:cs typeface="Helvetica Neue"/>
                <a:sym typeface="Helvetica Neue"/>
              </a:rPr>
              <a:t>Sanket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750"/>
                                        <p:tgtEl>
                                          <p:spTgt spid="172"/>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25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25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25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25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1250"/>
                                  </p:stCondLst>
                                  <p:childTnLst>
                                    <p:set>
                                      <p:cBhvr>
                                        <p:cTn dur="1" fill="hold">
                                          <p:stCondLst>
                                            <p:cond delay="0"/>
                                          </p:stCondLst>
                                        </p:cTn>
                                        <p:tgtEl>
                                          <p:spTgt spid="173"/>
                                        </p:tgtEl>
                                        <p:attrNameLst>
                                          <p:attrName>style.visibility</p:attrName>
                                        </p:attrNameLst>
                                      </p:cBhvr>
                                      <p:to>
                                        <p:strVal val="visible"/>
                                      </p:to>
                                    </p:set>
                                    <p:animEffect filter="fade" transition="in">
                                      <p:cBhvr>
                                        <p:cTn dur="750"/>
                                        <p:tgtEl>
                                          <p:spTgt spid="173"/>
                                        </p:tgtEl>
                                      </p:cBhvr>
                                    </p:animEffect>
                                  </p:childTnLst>
                                </p:cTn>
                              </p:par>
                              <p:par>
                                <p:cTn fill="hold" nodeType="withEffect" presetClass="entr" presetID="10" presetSubtype="0">
                                  <p:stCondLst>
                                    <p:cond delay="1500"/>
                                  </p:stCondLst>
                                  <p:childTnLst>
                                    <p:set>
                                      <p:cBhvr>
                                        <p:cTn dur="1" fill="hold">
                                          <p:stCondLst>
                                            <p:cond delay="0"/>
                                          </p:stCondLst>
                                        </p:cTn>
                                        <p:tgtEl>
                                          <p:spTgt spid="174"/>
                                        </p:tgtEl>
                                        <p:attrNameLst>
                                          <p:attrName>style.visibility</p:attrName>
                                        </p:attrNameLst>
                                      </p:cBhvr>
                                      <p:to>
                                        <p:strVal val="visible"/>
                                      </p:to>
                                    </p:set>
                                    <p:animEffect filter="fade" transition="in">
                                      <p:cBhvr>
                                        <p:cTn dur="750"/>
                                        <p:tgtEl>
                                          <p:spTgt spid="174"/>
                                        </p:tgtEl>
                                      </p:cBhvr>
                                    </p:animEffect>
                                  </p:childTnLst>
                                </p:cTn>
                              </p:par>
                              <p:par>
                                <p:cTn fill="hold" nodeType="withEffect" presetClass="entr" presetID="10" presetSubtype="0">
                                  <p:stCondLst>
                                    <p:cond delay="1750"/>
                                  </p:stCondLst>
                                  <p:childTnLst>
                                    <p:set>
                                      <p:cBhvr>
                                        <p:cTn dur="1" fill="hold">
                                          <p:stCondLst>
                                            <p:cond delay="0"/>
                                          </p:stCondLst>
                                        </p:cTn>
                                        <p:tgtEl>
                                          <p:spTgt spid="175"/>
                                        </p:tgtEl>
                                        <p:attrNameLst>
                                          <p:attrName>style.visibility</p:attrName>
                                        </p:attrNameLst>
                                      </p:cBhvr>
                                      <p:to>
                                        <p:strVal val="visible"/>
                                      </p:to>
                                    </p:set>
                                    <p:animEffect filter="fade" transition="in">
                                      <p:cBhvr>
                                        <p:cTn dur="750"/>
                                        <p:tgtEl>
                                          <p:spTgt spid="175"/>
                                        </p:tgtEl>
                                      </p:cBhvr>
                                    </p:animEffect>
                                  </p:childTnLst>
                                </p:cTn>
                              </p:par>
                              <p:par>
                                <p:cTn fill="hold" nodeType="withEffect" presetClass="entr" presetID="10" presetSubtype="0">
                                  <p:stCondLst>
                                    <p:cond delay="2000"/>
                                  </p:stCondLst>
                                  <p:childTnLst>
                                    <p:set>
                                      <p:cBhvr>
                                        <p:cTn dur="1" fill="hold">
                                          <p:stCondLst>
                                            <p:cond delay="0"/>
                                          </p:stCondLst>
                                        </p:cTn>
                                        <p:tgtEl>
                                          <p:spTgt spid="176"/>
                                        </p:tgtEl>
                                        <p:attrNameLst>
                                          <p:attrName>style.visibility</p:attrName>
                                        </p:attrNameLst>
                                      </p:cBhvr>
                                      <p:to>
                                        <p:strVal val="visible"/>
                                      </p:to>
                                    </p:set>
                                    <p:animEffect filter="fade" transition="in">
                                      <p:cBhvr>
                                        <p:cTn dur="75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4" name="Shape 394"/>
        <p:cNvGrpSpPr/>
        <p:nvPr/>
      </p:nvGrpSpPr>
      <p:grpSpPr>
        <a:xfrm>
          <a:off x="0" y="0"/>
          <a:ext cx="0" cy="0"/>
          <a:chOff x="0" y="0"/>
          <a:chExt cx="0" cy="0"/>
        </a:xfrm>
      </p:grpSpPr>
      <p:pic>
        <p:nvPicPr>
          <p:cNvPr id="395" name="Google Shape;395;p52"/>
          <p:cNvPicPr preferRelativeResize="0"/>
          <p:nvPr>
            <p:ph idx="2" type="pic"/>
          </p:nvPr>
        </p:nvPicPr>
        <p:blipFill rotWithShape="1">
          <a:blip r:embed="rId3">
            <a:alphaModFix/>
          </a:blip>
          <a:srcRect b="0" l="0" r="0" t="0"/>
          <a:stretch/>
        </p:blipFill>
        <p:spPr>
          <a:xfrm>
            <a:off x="310825" y="628425"/>
            <a:ext cx="10168175" cy="5601150"/>
          </a:xfrm>
          <a:prstGeom prst="rect">
            <a:avLst/>
          </a:prstGeom>
          <a:noFill/>
          <a:ln>
            <a:noFill/>
          </a:ln>
        </p:spPr>
      </p:pic>
      <p:grpSp>
        <p:nvGrpSpPr>
          <p:cNvPr id="396" name="Google Shape;396;p52"/>
          <p:cNvGrpSpPr/>
          <p:nvPr/>
        </p:nvGrpSpPr>
        <p:grpSpPr>
          <a:xfrm>
            <a:off x="10578728" y="5936476"/>
            <a:ext cx="1423318" cy="293100"/>
            <a:chOff x="10227078" y="6161101"/>
            <a:chExt cx="1423318" cy="293100"/>
          </a:xfrm>
        </p:grpSpPr>
        <p:sp>
          <p:nvSpPr>
            <p:cNvPr id="397" name="Google Shape;397;p52"/>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398" name="Google Shape;398;p52"/>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52"/>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4"/>
                </a:rPr>
                <a:t>Main Slide</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4" name="Shape 404"/>
        <p:cNvGrpSpPr/>
        <p:nvPr/>
      </p:nvGrpSpPr>
      <p:grpSpPr>
        <a:xfrm>
          <a:off x="0" y="0"/>
          <a:ext cx="0" cy="0"/>
          <a:chOff x="0" y="0"/>
          <a:chExt cx="0" cy="0"/>
        </a:xfrm>
      </p:grpSpPr>
      <p:grpSp>
        <p:nvGrpSpPr>
          <p:cNvPr id="405" name="Google Shape;405;p53"/>
          <p:cNvGrpSpPr/>
          <p:nvPr/>
        </p:nvGrpSpPr>
        <p:grpSpPr>
          <a:xfrm>
            <a:off x="10578728" y="5936476"/>
            <a:ext cx="1423318" cy="293100"/>
            <a:chOff x="10227078" y="6161101"/>
            <a:chExt cx="1423318" cy="293100"/>
          </a:xfrm>
        </p:grpSpPr>
        <p:sp>
          <p:nvSpPr>
            <p:cNvPr id="406" name="Google Shape;406;p53"/>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407" name="Google Shape;407;p53"/>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53"/>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3"/>
                </a:rPr>
                <a:t>Main Slide</a:t>
              </a:r>
              <a:endParaRPr/>
            </a:p>
          </p:txBody>
        </p:sp>
      </p:grpSp>
      <p:pic>
        <p:nvPicPr>
          <p:cNvPr id="409" name="Google Shape;409;p53"/>
          <p:cNvPicPr preferRelativeResize="0"/>
          <p:nvPr>
            <p:ph idx="2" type="pic"/>
          </p:nvPr>
        </p:nvPicPr>
        <p:blipFill rotWithShape="1">
          <a:blip r:embed="rId4">
            <a:alphaModFix/>
          </a:blip>
          <a:srcRect b="622" l="0" r="0" t="622"/>
          <a:stretch/>
        </p:blipFill>
        <p:spPr>
          <a:xfrm>
            <a:off x="551725" y="808025"/>
            <a:ext cx="9842141" cy="5421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4" name="Shape 414"/>
        <p:cNvGrpSpPr/>
        <p:nvPr/>
      </p:nvGrpSpPr>
      <p:grpSpPr>
        <a:xfrm>
          <a:off x="0" y="0"/>
          <a:ext cx="0" cy="0"/>
          <a:chOff x="0" y="0"/>
          <a:chExt cx="0" cy="0"/>
        </a:xfrm>
      </p:grpSpPr>
      <p:grpSp>
        <p:nvGrpSpPr>
          <p:cNvPr id="415" name="Google Shape;415;p54"/>
          <p:cNvGrpSpPr/>
          <p:nvPr/>
        </p:nvGrpSpPr>
        <p:grpSpPr>
          <a:xfrm>
            <a:off x="10578728" y="5936476"/>
            <a:ext cx="1423318" cy="293100"/>
            <a:chOff x="10227078" y="6161101"/>
            <a:chExt cx="1423318" cy="293100"/>
          </a:xfrm>
        </p:grpSpPr>
        <p:sp>
          <p:nvSpPr>
            <p:cNvPr id="416" name="Google Shape;416;p54"/>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417" name="Google Shape;417;p54"/>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54"/>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3"/>
                </a:rPr>
                <a:t>Main Slide</a:t>
              </a:r>
              <a:endParaRPr/>
            </a:p>
          </p:txBody>
        </p:sp>
      </p:grpSp>
      <p:pic>
        <p:nvPicPr>
          <p:cNvPr id="419" name="Google Shape;419;p54"/>
          <p:cNvPicPr preferRelativeResize="0"/>
          <p:nvPr>
            <p:ph idx="2" type="pic"/>
          </p:nvPr>
        </p:nvPicPr>
        <p:blipFill rotWithShape="1">
          <a:blip r:embed="rId4">
            <a:alphaModFix/>
          </a:blip>
          <a:srcRect b="0" l="1710" r="0" t="0"/>
          <a:stretch/>
        </p:blipFill>
        <p:spPr>
          <a:xfrm>
            <a:off x="568375" y="721900"/>
            <a:ext cx="9810741" cy="56079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24" name="Shape 424"/>
        <p:cNvGrpSpPr/>
        <p:nvPr/>
      </p:nvGrpSpPr>
      <p:grpSpPr>
        <a:xfrm>
          <a:off x="0" y="0"/>
          <a:ext cx="0" cy="0"/>
          <a:chOff x="0" y="0"/>
          <a:chExt cx="0" cy="0"/>
        </a:xfrm>
      </p:grpSpPr>
      <p:grpSp>
        <p:nvGrpSpPr>
          <p:cNvPr id="425" name="Google Shape;425;p55"/>
          <p:cNvGrpSpPr/>
          <p:nvPr/>
        </p:nvGrpSpPr>
        <p:grpSpPr>
          <a:xfrm>
            <a:off x="10578728" y="5936476"/>
            <a:ext cx="1423318" cy="293100"/>
            <a:chOff x="10227078" y="6161101"/>
            <a:chExt cx="1423318" cy="293100"/>
          </a:xfrm>
        </p:grpSpPr>
        <p:sp>
          <p:nvSpPr>
            <p:cNvPr id="426" name="Google Shape;426;p55"/>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427" name="Google Shape;427;p55"/>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55"/>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3"/>
                </a:rPr>
                <a:t>Main Slide</a:t>
              </a:r>
              <a:endParaRPr/>
            </a:p>
          </p:txBody>
        </p:sp>
      </p:grpSp>
      <p:pic>
        <p:nvPicPr>
          <p:cNvPr id="429" name="Google Shape;429;p55"/>
          <p:cNvPicPr preferRelativeResize="0"/>
          <p:nvPr>
            <p:ph idx="2" type="pic"/>
          </p:nvPr>
        </p:nvPicPr>
        <p:blipFill rotWithShape="1">
          <a:blip r:embed="rId4">
            <a:alphaModFix/>
          </a:blip>
          <a:srcRect b="0" l="0" r="309" t="0"/>
          <a:stretch/>
        </p:blipFill>
        <p:spPr>
          <a:xfrm>
            <a:off x="521625" y="539800"/>
            <a:ext cx="9934115" cy="5778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3" name="Shape 433"/>
        <p:cNvGrpSpPr/>
        <p:nvPr/>
      </p:nvGrpSpPr>
      <p:grpSpPr>
        <a:xfrm>
          <a:off x="0" y="0"/>
          <a:ext cx="0" cy="0"/>
          <a:chOff x="0" y="0"/>
          <a:chExt cx="0" cy="0"/>
        </a:xfrm>
      </p:grpSpPr>
      <p:sp>
        <p:nvSpPr>
          <p:cNvPr id="434" name="Google Shape;434;p56"/>
          <p:cNvSpPr txBox="1"/>
          <p:nvPr/>
        </p:nvSpPr>
        <p:spPr>
          <a:xfrm>
            <a:off x="982577" y="1387680"/>
            <a:ext cx="7692000" cy="1133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3600">
              <a:solidFill>
                <a:schemeClr val="dk1"/>
              </a:solidFill>
              <a:latin typeface="Helvetica Neue"/>
              <a:ea typeface="Helvetica Neue"/>
              <a:cs typeface="Helvetica Neue"/>
              <a:sym typeface="Helvetica Neue"/>
            </a:endParaRPr>
          </a:p>
        </p:txBody>
      </p:sp>
      <p:pic>
        <p:nvPicPr>
          <p:cNvPr id="435" name="Google Shape;435;p56"/>
          <p:cNvPicPr preferRelativeResize="0"/>
          <p:nvPr/>
        </p:nvPicPr>
        <p:blipFill>
          <a:blip r:embed="rId3">
            <a:alphaModFix/>
          </a:blip>
          <a:stretch>
            <a:fillRect/>
          </a:stretch>
        </p:blipFill>
        <p:spPr>
          <a:xfrm>
            <a:off x="781050" y="1918680"/>
            <a:ext cx="10629891" cy="4032420"/>
          </a:xfrm>
          <a:prstGeom prst="rect">
            <a:avLst/>
          </a:prstGeom>
          <a:noFill/>
          <a:ln>
            <a:noFill/>
          </a:ln>
        </p:spPr>
      </p:pic>
      <p:sp>
        <p:nvSpPr>
          <p:cNvPr id="436" name="Google Shape;436;p56"/>
          <p:cNvSpPr/>
          <p:nvPr/>
        </p:nvSpPr>
        <p:spPr>
          <a:xfrm>
            <a:off x="781051" y="955338"/>
            <a:ext cx="2251736" cy="428324"/>
          </a:xfrm>
          <a:prstGeom prst="rect">
            <a:avLst/>
          </a:prstGeom>
        </p:spPr>
        <p:txBody>
          <a:bodyPr>
            <a:prstTxWarp prst="textPlain"/>
          </a:bodyPr>
          <a:lstStyle/>
          <a:p>
            <a:pPr lvl="0" algn="ctr"/>
            <a:r>
              <a:rPr b="0" i="0">
                <a:ln>
                  <a:noFill/>
                </a:ln>
                <a:solidFill>
                  <a:srgbClr val="FF0000"/>
                </a:solidFill>
                <a:latin typeface="Bebas Neue"/>
              </a:rPr>
              <a:t>Loading Data</a:t>
            </a:r>
          </a:p>
        </p:txBody>
      </p:sp>
      <p:grpSp>
        <p:nvGrpSpPr>
          <p:cNvPr id="437" name="Google Shape;437;p56"/>
          <p:cNvGrpSpPr/>
          <p:nvPr/>
        </p:nvGrpSpPr>
        <p:grpSpPr>
          <a:xfrm>
            <a:off x="10637655" y="294187"/>
            <a:ext cx="1370708" cy="372563"/>
            <a:chOff x="10406955" y="294187"/>
            <a:chExt cx="1370708" cy="372563"/>
          </a:xfrm>
        </p:grpSpPr>
        <p:pic>
          <p:nvPicPr>
            <p:cNvPr descr="Netflix smileu profile icon&quot; by Norbert-Sloth | Redbubble" id="438" name="Google Shape;438;p56"/>
            <p:cNvPicPr preferRelativeResize="0"/>
            <p:nvPr/>
          </p:nvPicPr>
          <p:blipFill rotWithShape="1">
            <a:blip r:embed="rId4">
              <a:alphaModFix/>
            </a:blip>
            <a:srcRect b="0" l="39" r="39" t="0"/>
            <a:stretch/>
          </p:blipFill>
          <p:spPr>
            <a:xfrm>
              <a:off x="11246167" y="294187"/>
              <a:ext cx="372563" cy="372563"/>
            </a:xfrm>
            <a:prstGeom prst="rect">
              <a:avLst/>
            </a:prstGeom>
            <a:noFill/>
            <a:ln>
              <a:noFill/>
            </a:ln>
          </p:spPr>
        </p:pic>
        <p:sp>
          <p:nvSpPr>
            <p:cNvPr id="439" name="Google Shape;439;p56"/>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0" name="Google Shape;440;p56"/>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56"/>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2" name="Google Shape;442;p56"/>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56"/>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444" name="Google Shape;444;p56"/>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mc:AlternateContent>
    <mc:Choice Requires="p14">
      <p:transition spd="slow" p14:dur="9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48" name="Shape 448"/>
        <p:cNvGrpSpPr/>
        <p:nvPr/>
      </p:nvGrpSpPr>
      <p:grpSpPr>
        <a:xfrm>
          <a:off x="0" y="0"/>
          <a:ext cx="0" cy="0"/>
          <a:chOff x="0" y="0"/>
          <a:chExt cx="0" cy="0"/>
        </a:xfrm>
      </p:grpSpPr>
      <p:sp>
        <p:nvSpPr>
          <p:cNvPr id="449" name="Google Shape;449;p57"/>
          <p:cNvSpPr/>
          <p:nvPr/>
        </p:nvSpPr>
        <p:spPr>
          <a:xfrm>
            <a:off x="523775" y="2510563"/>
            <a:ext cx="2016720" cy="372575"/>
          </a:xfrm>
          <a:prstGeom prst="rect">
            <a:avLst/>
          </a:prstGeom>
        </p:spPr>
        <p:txBody>
          <a:bodyPr>
            <a:prstTxWarp prst="textPlain"/>
          </a:bodyPr>
          <a:lstStyle/>
          <a:p>
            <a:pPr lvl="0" algn="ctr"/>
            <a:r>
              <a:rPr b="0" i="0">
                <a:ln>
                  <a:noFill/>
                </a:ln>
                <a:solidFill>
                  <a:srgbClr val="FF0000"/>
                </a:solidFill>
                <a:latin typeface="Bebas Neue"/>
              </a:rPr>
              <a:t>Basic Analysis</a:t>
            </a:r>
          </a:p>
        </p:txBody>
      </p:sp>
      <p:sp>
        <p:nvSpPr>
          <p:cNvPr id="450" name="Google Shape;450;p57"/>
          <p:cNvSpPr txBox="1"/>
          <p:nvPr/>
        </p:nvSpPr>
        <p:spPr>
          <a:xfrm>
            <a:off x="510990" y="58664"/>
            <a:ext cx="7603200" cy="73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Helvetica Neue"/>
                <a:ea typeface="Helvetica Neue"/>
                <a:cs typeface="Helvetica Neue"/>
                <a:sym typeface="Helvetica Neue"/>
              </a:rPr>
              <a:t>Objective:</a:t>
            </a:r>
            <a:endParaRPr sz="3600">
              <a:solidFill>
                <a:schemeClr val="dk1"/>
              </a:solidFill>
              <a:latin typeface="Helvetica Neue"/>
              <a:ea typeface="Helvetica Neue"/>
              <a:cs typeface="Helvetica Neue"/>
              <a:sym typeface="Helvetica Neue"/>
            </a:endParaRPr>
          </a:p>
        </p:txBody>
      </p:sp>
      <p:sp>
        <p:nvSpPr>
          <p:cNvPr id="451" name="Google Shape;451;p57"/>
          <p:cNvSpPr txBox="1"/>
          <p:nvPr/>
        </p:nvSpPr>
        <p:spPr>
          <a:xfrm>
            <a:off x="3371787" y="368815"/>
            <a:ext cx="9588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t/>
            </a:r>
            <a:endParaRPr b="0" sz="1800">
              <a:solidFill>
                <a:schemeClr val="lt1"/>
              </a:solidFill>
              <a:latin typeface="Helvetica Neue"/>
              <a:ea typeface="Helvetica Neue"/>
              <a:cs typeface="Helvetica Neue"/>
              <a:sym typeface="Helvetica Neue"/>
            </a:endParaRPr>
          </a:p>
        </p:txBody>
      </p:sp>
      <p:sp>
        <p:nvSpPr>
          <p:cNvPr id="452" name="Google Shape;452;p57"/>
          <p:cNvSpPr txBox="1"/>
          <p:nvPr/>
        </p:nvSpPr>
        <p:spPr>
          <a:xfrm>
            <a:off x="4184587" y="368815"/>
            <a:ext cx="9588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t/>
            </a:r>
            <a:endParaRPr b="0" sz="1800">
              <a:solidFill>
                <a:schemeClr val="lt1"/>
              </a:solidFill>
              <a:latin typeface="Helvetica Neue"/>
              <a:ea typeface="Helvetica Neue"/>
              <a:cs typeface="Helvetica Neue"/>
              <a:sym typeface="Helvetica Neue"/>
            </a:endParaRPr>
          </a:p>
        </p:txBody>
      </p:sp>
      <p:sp>
        <p:nvSpPr>
          <p:cNvPr id="453" name="Google Shape;453;p57"/>
          <p:cNvSpPr txBox="1"/>
          <p:nvPr/>
        </p:nvSpPr>
        <p:spPr>
          <a:xfrm>
            <a:off x="2540490" y="666754"/>
            <a:ext cx="10485900" cy="1246800"/>
          </a:xfrm>
          <a:prstGeom prst="rect">
            <a:avLst/>
          </a:prstGeom>
          <a:noFill/>
          <a:ln>
            <a:noFill/>
          </a:ln>
        </p:spPr>
        <p:txBody>
          <a:bodyPr anchorCtr="0" anchor="t" bIns="45700" lIns="91425" spcFirstLastPara="1" rIns="91425" wrap="square" tIns="45700">
            <a:spAutoFit/>
          </a:bodyPr>
          <a:lstStyle/>
          <a:p>
            <a:pPr indent="-387350" lvl="0" marL="457200" marR="0" rtl="0" algn="l">
              <a:spcBef>
                <a:spcPts val="0"/>
              </a:spcBef>
              <a:spcAft>
                <a:spcPts val="0"/>
              </a:spcAft>
              <a:buClr>
                <a:srgbClr val="ECECEC"/>
              </a:buClr>
              <a:buSzPts val="2500"/>
              <a:buFont typeface="Roboto"/>
              <a:buAutoNum type="arabicPeriod"/>
            </a:pPr>
            <a:r>
              <a:rPr lang="en-US" sz="2500">
                <a:solidFill>
                  <a:srgbClr val="ECECEC"/>
                </a:solidFill>
                <a:highlight>
                  <a:srgbClr val="212121"/>
                </a:highlight>
                <a:latin typeface="Roboto"/>
                <a:ea typeface="Roboto"/>
                <a:cs typeface="Roboto"/>
                <a:sym typeface="Roboto"/>
              </a:rPr>
              <a:t>Content Analysis</a:t>
            </a:r>
            <a:endParaRPr sz="2500">
              <a:solidFill>
                <a:srgbClr val="ECECEC"/>
              </a:solidFill>
              <a:highlight>
                <a:srgbClr val="212121"/>
              </a:highlight>
              <a:latin typeface="Roboto"/>
              <a:ea typeface="Roboto"/>
              <a:cs typeface="Roboto"/>
              <a:sym typeface="Roboto"/>
            </a:endParaRPr>
          </a:p>
          <a:p>
            <a:pPr indent="-387350" lvl="0" marL="457200" marR="0" rtl="0" algn="l">
              <a:spcBef>
                <a:spcPts val="0"/>
              </a:spcBef>
              <a:spcAft>
                <a:spcPts val="0"/>
              </a:spcAft>
              <a:buClr>
                <a:srgbClr val="ECECEC"/>
              </a:buClr>
              <a:buSzPts val="2500"/>
              <a:buFont typeface="Roboto"/>
              <a:buAutoNum type="arabicPeriod"/>
            </a:pPr>
            <a:r>
              <a:rPr lang="en-US" sz="2500">
                <a:solidFill>
                  <a:srgbClr val="ECECEC"/>
                </a:solidFill>
                <a:highlight>
                  <a:srgbClr val="212121"/>
                </a:highlight>
                <a:latin typeface="Roboto"/>
                <a:ea typeface="Roboto"/>
                <a:cs typeface="Roboto"/>
                <a:sym typeface="Roboto"/>
              </a:rPr>
              <a:t>Audience Engagement</a:t>
            </a:r>
            <a:endParaRPr sz="2500">
              <a:solidFill>
                <a:srgbClr val="ECECEC"/>
              </a:solidFill>
              <a:highlight>
                <a:srgbClr val="212121"/>
              </a:highlight>
              <a:latin typeface="Roboto"/>
              <a:ea typeface="Roboto"/>
              <a:cs typeface="Roboto"/>
              <a:sym typeface="Roboto"/>
            </a:endParaRPr>
          </a:p>
          <a:p>
            <a:pPr indent="-387350" lvl="0" marL="457200" marR="0" rtl="0" algn="l">
              <a:spcBef>
                <a:spcPts val="0"/>
              </a:spcBef>
              <a:spcAft>
                <a:spcPts val="0"/>
              </a:spcAft>
              <a:buClr>
                <a:srgbClr val="ECECEC"/>
              </a:buClr>
              <a:buSzPts val="2500"/>
              <a:buFont typeface="Roboto"/>
              <a:buAutoNum type="arabicPeriod"/>
            </a:pPr>
            <a:r>
              <a:rPr lang="en-US" sz="2500">
                <a:solidFill>
                  <a:srgbClr val="ECECEC"/>
                </a:solidFill>
                <a:highlight>
                  <a:srgbClr val="212121"/>
                </a:highlight>
                <a:latin typeface="Roboto"/>
                <a:ea typeface="Roboto"/>
                <a:cs typeface="Roboto"/>
                <a:sym typeface="Roboto"/>
              </a:rPr>
              <a:t>Geographic Analysis</a:t>
            </a:r>
            <a:endParaRPr sz="2800">
              <a:solidFill>
                <a:srgbClr val="ECECEC"/>
              </a:solidFill>
              <a:highlight>
                <a:srgbClr val="212121"/>
              </a:highlight>
              <a:latin typeface="Roboto"/>
              <a:ea typeface="Roboto"/>
              <a:cs typeface="Roboto"/>
              <a:sym typeface="Roboto"/>
            </a:endParaRPr>
          </a:p>
        </p:txBody>
      </p:sp>
      <p:sp>
        <p:nvSpPr>
          <p:cNvPr id="454" name="Google Shape;454;p57"/>
          <p:cNvSpPr txBox="1"/>
          <p:nvPr/>
        </p:nvSpPr>
        <p:spPr>
          <a:xfrm>
            <a:off x="5022787" y="368815"/>
            <a:ext cx="9588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t/>
            </a:r>
            <a:endParaRPr b="0" sz="1800">
              <a:solidFill>
                <a:schemeClr val="lt1"/>
              </a:solidFill>
              <a:latin typeface="Helvetica Neue"/>
              <a:ea typeface="Helvetica Neue"/>
              <a:cs typeface="Helvetica Neue"/>
              <a:sym typeface="Helvetica Neue"/>
            </a:endParaRPr>
          </a:p>
        </p:txBody>
      </p:sp>
      <p:sp>
        <p:nvSpPr>
          <p:cNvPr id="455" name="Google Shape;455;p57"/>
          <p:cNvSpPr txBox="1"/>
          <p:nvPr/>
        </p:nvSpPr>
        <p:spPr>
          <a:xfrm>
            <a:off x="5873687" y="368815"/>
            <a:ext cx="9588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t/>
            </a:r>
            <a:endParaRPr b="0" sz="1800">
              <a:solidFill>
                <a:schemeClr val="lt1"/>
              </a:solidFill>
              <a:latin typeface="Helvetica Neue"/>
              <a:ea typeface="Helvetica Neue"/>
              <a:cs typeface="Helvetica Neue"/>
              <a:sym typeface="Helvetica Neue"/>
            </a:endParaRPr>
          </a:p>
        </p:txBody>
      </p:sp>
      <p:sp>
        <p:nvSpPr>
          <p:cNvPr id="456" name="Google Shape;456;p57"/>
          <p:cNvSpPr txBox="1"/>
          <p:nvPr/>
        </p:nvSpPr>
        <p:spPr>
          <a:xfrm>
            <a:off x="1368324" y="5088825"/>
            <a:ext cx="11886300" cy="187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600">
                <a:solidFill>
                  <a:srgbClr val="565252"/>
                </a:solidFill>
                <a:latin typeface="Impact"/>
                <a:ea typeface="Impact"/>
                <a:cs typeface="Impact"/>
                <a:sym typeface="Impact"/>
              </a:rPr>
              <a:t>1   					2  							 	3</a:t>
            </a:r>
            <a:endParaRPr sz="100">
              <a:solidFill>
                <a:srgbClr val="565252"/>
              </a:solidFill>
            </a:endParaRPr>
          </a:p>
        </p:txBody>
      </p:sp>
      <p:pic>
        <p:nvPicPr>
          <p:cNvPr id="457" name="Google Shape;457;p57"/>
          <p:cNvPicPr preferRelativeResize="0"/>
          <p:nvPr>
            <p:ph idx="2" type="pic"/>
          </p:nvPr>
        </p:nvPicPr>
        <p:blipFill rotWithShape="1">
          <a:blip r:embed="rId3">
            <a:alphaModFix/>
          </a:blip>
          <a:srcRect b="0" l="-918" r="0" t="0"/>
          <a:stretch/>
        </p:blipFill>
        <p:spPr>
          <a:xfrm>
            <a:off x="511000" y="3047925"/>
            <a:ext cx="2276604" cy="2145600"/>
          </a:xfrm>
          <a:prstGeom prst="rect">
            <a:avLst/>
          </a:prstGeom>
          <a:noFill/>
          <a:ln>
            <a:noFill/>
          </a:ln>
        </p:spPr>
      </p:pic>
      <p:pic>
        <p:nvPicPr>
          <p:cNvPr id="458" name="Google Shape;458;p57"/>
          <p:cNvPicPr preferRelativeResize="0"/>
          <p:nvPr>
            <p:ph idx="3" type="pic"/>
          </p:nvPr>
        </p:nvPicPr>
        <p:blipFill rotWithShape="1">
          <a:blip r:embed="rId4">
            <a:alphaModFix/>
          </a:blip>
          <a:srcRect b="0" l="0" r="0" t="0"/>
          <a:stretch/>
        </p:blipFill>
        <p:spPr>
          <a:xfrm>
            <a:off x="3229650" y="3048075"/>
            <a:ext cx="3722574" cy="2145450"/>
          </a:xfrm>
          <a:prstGeom prst="rect">
            <a:avLst/>
          </a:prstGeom>
          <a:noFill/>
          <a:ln>
            <a:noFill/>
          </a:ln>
        </p:spPr>
      </p:pic>
      <p:pic>
        <p:nvPicPr>
          <p:cNvPr id="459" name="Google Shape;459;p57"/>
          <p:cNvPicPr preferRelativeResize="0"/>
          <p:nvPr>
            <p:ph idx="4" type="pic"/>
          </p:nvPr>
        </p:nvPicPr>
        <p:blipFill rotWithShape="1">
          <a:blip r:embed="rId5">
            <a:alphaModFix/>
          </a:blip>
          <a:srcRect b="2435" l="0" r="0" t="2426"/>
          <a:stretch/>
        </p:blipFill>
        <p:spPr>
          <a:xfrm>
            <a:off x="7655425" y="3047925"/>
            <a:ext cx="4042499" cy="2145601"/>
          </a:xfrm>
          <a:prstGeom prst="rect">
            <a:avLst/>
          </a:prstGeom>
          <a:noFill/>
          <a:ln>
            <a:noFill/>
          </a:ln>
        </p:spPr>
      </p:pic>
      <p:sp>
        <p:nvSpPr>
          <p:cNvPr id="460" name="Google Shape;460;p57"/>
          <p:cNvSpPr/>
          <p:nvPr/>
        </p:nvSpPr>
        <p:spPr>
          <a:xfrm>
            <a:off x="3229646" y="2454813"/>
            <a:ext cx="3722580" cy="428324"/>
          </a:xfrm>
          <a:prstGeom prst="rect">
            <a:avLst/>
          </a:prstGeom>
        </p:spPr>
        <p:txBody>
          <a:bodyPr>
            <a:prstTxWarp prst="textPlain"/>
          </a:bodyPr>
          <a:lstStyle/>
          <a:p>
            <a:pPr lvl="0" algn="ctr"/>
            <a:r>
              <a:rPr b="0" i="0">
                <a:ln>
                  <a:noFill/>
                </a:ln>
                <a:solidFill>
                  <a:srgbClr val="FF0000"/>
                </a:solidFill>
                <a:latin typeface="Bebas Neue"/>
              </a:rPr>
              <a:t>Insightful Analysis</a:t>
            </a:r>
          </a:p>
        </p:txBody>
      </p:sp>
      <p:sp>
        <p:nvSpPr>
          <p:cNvPr id="461" name="Google Shape;461;p57"/>
          <p:cNvSpPr/>
          <p:nvPr/>
        </p:nvSpPr>
        <p:spPr>
          <a:xfrm>
            <a:off x="7654151" y="2426925"/>
            <a:ext cx="4042501" cy="428324"/>
          </a:xfrm>
          <a:prstGeom prst="rect">
            <a:avLst/>
          </a:prstGeom>
        </p:spPr>
        <p:txBody>
          <a:bodyPr>
            <a:prstTxWarp prst="textPlain"/>
          </a:bodyPr>
          <a:lstStyle/>
          <a:p>
            <a:pPr lvl="0" algn="ctr"/>
            <a:r>
              <a:rPr b="0" i="0">
                <a:ln>
                  <a:noFill/>
                </a:ln>
                <a:solidFill>
                  <a:srgbClr val="FF0000"/>
                </a:solidFill>
                <a:latin typeface="Bebas Neue"/>
              </a:rPr>
              <a:t>in dept analysis</a:t>
            </a:r>
          </a:p>
        </p:txBody>
      </p:sp>
      <p:grpSp>
        <p:nvGrpSpPr>
          <p:cNvPr id="462" name="Google Shape;462;p57"/>
          <p:cNvGrpSpPr/>
          <p:nvPr/>
        </p:nvGrpSpPr>
        <p:grpSpPr>
          <a:xfrm>
            <a:off x="10637655" y="294187"/>
            <a:ext cx="1370708" cy="372563"/>
            <a:chOff x="10406955" y="294187"/>
            <a:chExt cx="1370708" cy="372563"/>
          </a:xfrm>
        </p:grpSpPr>
        <p:pic>
          <p:nvPicPr>
            <p:cNvPr descr="Netflix smileu profile icon&quot; by Norbert-Sloth | Redbubble" id="463" name="Google Shape;463;p57"/>
            <p:cNvPicPr preferRelativeResize="0"/>
            <p:nvPr/>
          </p:nvPicPr>
          <p:blipFill rotWithShape="1">
            <a:blip r:embed="rId6">
              <a:alphaModFix/>
            </a:blip>
            <a:srcRect b="0" l="39" r="39" t="0"/>
            <a:stretch/>
          </p:blipFill>
          <p:spPr>
            <a:xfrm>
              <a:off x="11246167" y="294187"/>
              <a:ext cx="372563" cy="372563"/>
            </a:xfrm>
            <a:prstGeom prst="rect">
              <a:avLst/>
            </a:prstGeom>
            <a:noFill/>
            <a:ln>
              <a:noFill/>
            </a:ln>
          </p:spPr>
        </p:pic>
        <p:sp>
          <p:nvSpPr>
            <p:cNvPr id="464" name="Google Shape;464;p57"/>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5" name="Google Shape;465;p57"/>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57"/>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7" name="Google Shape;467;p57"/>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57"/>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469" name="Google Shape;469;p57"/>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mc:AlternateContent>
    <mc:Choice Requires="p14">
      <p:transition spd="slow" p14:dur="14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2" name="Shape 182"/>
        <p:cNvGrpSpPr/>
        <p:nvPr/>
      </p:nvGrpSpPr>
      <p:grpSpPr>
        <a:xfrm>
          <a:off x="0" y="0"/>
          <a:ext cx="0" cy="0"/>
          <a:chOff x="0" y="0"/>
          <a:chExt cx="0" cy="0"/>
        </a:xfrm>
      </p:grpSpPr>
      <p:pic>
        <p:nvPicPr>
          <p:cNvPr id="183" name="Google Shape;183;p35"/>
          <p:cNvPicPr preferRelativeResize="0"/>
          <p:nvPr>
            <p:ph idx="4" type="pic"/>
          </p:nvPr>
        </p:nvPicPr>
        <p:blipFill rotWithShape="1">
          <a:blip r:embed="rId3">
            <a:alphaModFix/>
          </a:blip>
          <a:srcRect b="0" l="826" r="816" t="0"/>
          <a:stretch/>
        </p:blipFill>
        <p:spPr>
          <a:xfrm>
            <a:off x="4522725" y="2724174"/>
            <a:ext cx="2285909" cy="1305728"/>
          </a:xfrm>
          <a:prstGeom prst="rect">
            <a:avLst/>
          </a:prstGeom>
          <a:noFill/>
          <a:ln>
            <a:noFill/>
          </a:ln>
        </p:spPr>
      </p:pic>
      <p:pic>
        <p:nvPicPr>
          <p:cNvPr id="184" name="Google Shape;184;p35"/>
          <p:cNvPicPr preferRelativeResize="0"/>
          <p:nvPr>
            <p:ph idx="7" type="pic"/>
          </p:nvPr>
        </p:nvPicPr>
        <p:blipFill rotWithShape="1">
          <a:blip r:embed="rId4">
            <a:alphaModFix/>
          </a:blip>
          <a:srcRect b="0" l="0" r="0" t="0"/>
          <a:stretch/>
        </p:blipFill>
        <p:spPr>
          <a:xfrm>
            <a:off x="4495800" y="4396075"/>
            <a:ext cx="2285899" cy="1305725"/>
          </a:xfrm>
          <a:prstGeom prst="rect">
            <a:avLst/>
          </a:prstGeom>
          <a:noFill/>
          <a:ln>
            <a:noFill/>
          </a:ln>
          <a:effectLst>
            <a:reflection blurRad="0" dir="5400000" dist="38100" endA="0" endPos="30000" fadeDir="5400012" kx="0" rotWithShape="0" algn="bl" stA="30000" stPos="0" sy="-100000" ky="0"/>
          </a:effectLst>
        </p:spPr>
      </p:pic>
      <p:pic>
        <p:nvPicPr>
          <p:cNvPr id="185" name="Google Shape;185;p35"/>
          <p:cNvPicPr preferRelativeResize="0"/>
          <p:nvPr>
            <p:ph idx="8" type="pic"/>
          </p:nvPr>
        </p:nvPicPr>
        <p:blipFill rotWithShape="1">
          <a:blip r:embed="rId5">
            <a:alphaModFix/>
          </a:blip>
          <a:srcRect b="0" l="4478" r="4487" t="0"/>
          <a:stretch/>
        </p:blipFill>
        <p:spPr>
          <a:xfrm>
            <a:off x="7143571" y="4360724"/>
            <a:ext cx="2285907" cy="1305728"/>
          </a:xfrm>
          <a:prstGeom prst="rect">
            <a:avLst/>
          </a:prstGeom>
          <a:noFill/>
          <a:ln>
            <a:noFill/>
          </a:ln>
          <a:effectLst>
            <a:reflection blurRad="0" dir="5400000" dist="38100" endA="0" endPos="30000" fadeDir="5400012" kx="0" rotWithShape="0" algn="bl" stA="30000" stPos="0" sy="-100000" ky="0"/>
          </a:effectLst>
        </p:spPr>
      </p:pic>
      <p:pic>
        <p:nvPicPr>
          <p:cNvPr id="186" name="Google Shape;186;p35"/>
          <p:cNvPicPr preferRelativeResize="0"/>
          <p:nvPr>
            <p:ph idx="9" type="pic"/>
          </p:nvPr>
        </p:nvPicPr>
        <p:blipFill rotWithShape="1">
          <a:blip r:embed="rId6">
            <a:alphaModFix/>
          </a:blip>
          <a:srcRect b="7154" l="0" r="0" t="7163"/>
          <a:stretch/>
        </p:blipFill>
        <p:spPr>
          <a:xfrm>
            <a:off x="9722467" y="4396074"/>
            <a:ext cx="2285907" cy="1305728"/>
          </a:xfrm>
          <a:prstGeom prst="rect">
            <a:avLst/>
          </a:prstGeom>
          <a:noFill/>
          <a:ln>
            <a:noFill/>
          </a:ln>
          <a:effectLst>
            <a:reflection blurRad="0" dir="5400000" dist="38100" endA="0" endPos="30000" fadeDir="5400012" kx="0" rotWithShape="0" algn="bl" stA="30000" stPos="0" sy="-100000" ky="0"/>
          </a:effectLst>
        </p:spPr>
      </p:pic>
      <p:sp>
        <p:nvSpPr>
          <p:cNvPr id="187" name="Google Shape;187;p35"/>
          <p:cNvSpPr txBox="1"/>
          <p:nvPr/>
        </p:nvSpPr>
        <p:spPr>
          <a:xfrm>
            <a:off x="798513" y="2075919"/>
            <a:ext cx="37242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500">
                <a:solidFill>
                  <a:schemeClr val="dk1"/>
                </a:solidFill>
                <a:latin typeface="Helvetica Neue"/>
                <a:ea typeface="Helvetica Neue"/>
                <a:cs typeface="Helvetica Neue"/>
                <a:sym typeface="Helvetica Neue"/>
              </a:rPr>
              <a:t>INTRODUCTION</a:t>
            </a:r>
            <a:endParaRPr sz="1300">
              <a:solidFill>
                <a:schemeClr val="dk1"/>
              </a:solidFill>
            </a:endParaRPr>
          </a:p>
        </p:txBody>
      </p:sp>
      <p:sp>
        <p:nvSpPr>
          <p:cNvPr id="188" name="Google Shape;188;p35"/>
          <p:cNvSpPr txBox="1"/>
          <p:nvPr/>
        </p:nvSpPr>
        <p:spPr>
          <a:xfrm>
            <a:off x="841426" y="3071715"/>
            <a:ext cx="329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t/>
            </a:r>
            <a:endParaRPr b="1" sz="2000">
              <a:solidFill>
                <a:schemeClr val="lt1"/>
              </a:solidFill>
              <a:latin typeface="Inter Light"/>
              <a:ea typeface="Inter Light"/>
              <a:cs typeface="Inter Light"/>
              <a:sym typeface="Inter Light"/>
            </a:endParaRPr>
          </a:p>
        </p:txBody>
      </p:sp>
      <p:sp>
        <p:nvSpPr>
          <p:cNvPr id="189" name="Google Shape;189;p35"/>
          <p:cNvSpPr txBox="1"/>
          <p:nvPr/>
        </p:nvSpPr>
        <p:spPr>
          <a:xfrm>
            <a:off x="841426" y="3365726"/>
            <a:ext cx="3292500" cy="17178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rgbClr val="E6EDF3"/>
                </a:solidFill>
              </a:rPr>
              <a:t>This project aims to analyze various aspects of Netflix's extensive library, including the growth of movies and TV shows, genre distribution, country of origin, content duration, rating categories, release patterns, director and cast involvement, genre popularity over time, and much more.</a:t>
            </a:r>
            <a:endParaRPr b="1" sz="2000">
              <a:solidFill>
                <a:schemeClr val="lt1"/>
              </a:solidFill>
              <a:latin typeface="Inter Light"/>
              <a:ea typeface="Inter Light"/>
              <a:cs typeface="Inter Light"/>
              <a:sym typeface="Inter Light"/>
            </a:endParaRPr>
          </a:p>
        </p:txBody>
      </p:sp>
      <p:grpSp>
        <p:nvGrpSpPr>
          <p:cNvPr id="190" name="Google Shape;190;p35"/>
          <p:cNvGrpSpPr/>
          <p:nvPr/>
        </p:nvGrpSpPr>
        <p:grpSpPr>
          <a:xfrm>
            <a:off x="1003910" y="1170212"/>
            <a:ext cx="1401654" cy="497242"/>
            <a:chOff x="954060" y="1677362"/>
            <a:chExt cx="1401654" cy="497242"/>
          </a:xfrm>
        </p:grpSpPr>
        <p:sp>
          <p:nvSpPr>
            <p:cNvPr id="191" name="Google Shape;191;p35"/>
            <p:cNvSpPr/>
            <p:nvPr/>
          </p:nvSpPr>
          <p:spPr>
            <a:xfrm>
              <a:off x="954101" y="1677362"/>
              <a:ext cx="93600" cy="4068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35"/>
            <p:cNvSpPr/>
            <p:nvPr/>
          </p:nvSpPr>
          <p:spPr>
            <a:xfrm>
              <a:off x="1160763" y="1677362"/>
              <a:ext cx="93600" cy="4068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35"/>
            <p:cNvSpPr/>
            <p:nvPr/>
          </p:nvSpPr>
          <p:spPr>
            <a:xfrm flipH="1">
              <a:off x="954060" y="1677362"/>
              <a:ext cx="300300" cy="406800"/>
            </a:xfrm>
            <a:prstGeom prst="parallelogram">
              <a:avLst>
                <a:gd fmla="val 65762"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35"/>
            <p:cNvSpPr txBox="1"/>
            <p:nvPr/>
          </p:nvSpPr>
          <p:spPr>
            <a:xfrm>
              <a:off x="1385514" y="1770804"/>
              <a:ext cx="970200" cy="403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The best Group</a:t>
              </a:r>
              <a:endParaRPr b="1" sz="1300">
                <a:solidFill>
                  <a:schemeClr val="dk1"/>
                </a:solidFill>
                <a:latin typeface="Helvetica Neue"/>
                <a:ea typeface="Helvetica Neue"/>
                <a:cs typeface="Helvetica Neue"/>
                <a:sym typeface="Helvetica Neue"/>
              </a:endParaRPr>
            </a:p>
          </p:txBody>
        </p:sp>
      </p:grpSp>
      <p:sp>
        <p:nvSpPr>
          <p:cNvPr id="195" name="Google Shape;195;p35"/>
          <p:cNvSpPr txBox="1"/>
          <p:nvPr/>
        </p:nvSpPr>
        <p:spPr>
          <a:xfrm>
            <a:off x="824810" y="2560468"/>
            <a:ext cx="145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6"/>
                </a:solidFill>
                <a:latin typeface="Calibri"/>
                <a:ea typeface="Calibri"/>
                <a:cs typeface="Calibri"/>
                <a:sym typeface="Calibri"/>
              </a:rPr>
              <a:t>97% for you</a:t>
            </a:r>
            <a:endParaRPr/>
          </a:p>
        </p:txBody>
      </p:sp>
      <p:sp>
        <p:nvSpPr>
          <p:cNvPr id="196" name="Google Shape;196;p35"/>
          <p:cNvSpPr/>
          <p:nvPr/>
        </p:nvSpPr>
        <p:spPr>
          <a:xfrm>
            <a:off x="2126055" y="2630231"/>
            <a:ext cx="464700" cy="257400"/>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dk1"/>
                </a:solidFill>
                <a:latin typeface="Calibri"/>
                <a:ea typeface="Calibri"/>
                <a:cs typeface="Calibri"/>
                <a:sym typeface="Calibri"/>
              </a:rPr>
              <a:t>20+</a:t>
            </a:r>
            <a:endParaRPr>
              <a:solidFill>
                <a:schemeClr val="dk1"/>
              </a:solidFill>
            </a:endParaRPr>
          </a:p>
        </p:txBody>
      </p:sp>
      <p:sp>
        <p:nvSpPr>
          <p:cNvPr id="197" name="Google Shape;197;p35"/>
          <p:cNvSpPr txBox="1"/>
          <p:nvPr/>
        </p:nvSpPr>
        <p:spPr>
          <a:xfrm>
            <a:off x="2651316" y="2587323"/>
            <a:ext cx="145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2024</a:t>
            </a:r>
            <a:endParaRPr>
              <a:solidFill>
                <a:schemeClr val="dk1"/>
              </a:solidFill>
            </a:endParaRPr>
          </a:p>
        </p:txBody>
      </p:sp>
      <p:pic>
        <p:nvPicPr>
          <p:cNvPr id="198" name="Google Shape;198;p35"/>
          <p:cNvPicPr preferRelativeResize="0"/>
          <p:nvPr>
            <p:ph idx="2" type="pic"/>
          </p:nvPr>
        </p:nvPicPr>
        <p:blipFill rotWithShape="1">
          <a:blip r:embed="rId7">
            <a:alphaModFix/>
          </a:blip>
          <a:srcRect b="2326" l="0" r="0" t="2335"/>
          <a:stretch/>
        </p:blipFill>
        <p:spPr>
          <a:xfrm>
            <a:off x="7109134" y="1041910"/>
            <a:ext cx="2285907" cy="1305727"/>
          </a:xfrm>
          <a:prstGeom prst="rect">
            <a:avLst/>
          </a:prstGeom>
          <a:noFill/>
          <a:ln>
            <a:noFill/>
          </a:ln>
        </p:spPr>
      </p:pic>
      <p:pic>
        <p:nvPicPr>
          <p:cNvPr id="199" name="Google Shape;199;p35"/>
          <p:cNvPicPr preferRelativeResize="0"/>
          <p:nvPr>
            <p:ph idx="3" type="pic"/>
          </p:nvPr>
        </p:nvPicPr>
        <p:blipFill rotWithShape="1">
          <a:blip r:embed="rId8">
            <a:alphaModFix/>
          </a:blip>
          <a:srcRect b="47129" l="0" r="0" t="0"/>
          <a:stretch/>
        </p:blipFill>
        <p:spPr>
          <a:xfrm>
            <a:off x="9722467" y="1051436"/>
            <a:ext cx="2285908" cy="1305728"/>
          </a:xfrm>
          <a:prstGeom prst="rect">
            <a:avLst/>
          </a:prstGeom>
          <a:noFill/>
          <a:ln>
            <a:noFill/>
          </a:ln>
        </p:spPr>
      </p:pic>
      <p:pic>
        <p:nvPicPr>
          <p:cNvPr id="200" name="Google Shape;200;p35"/>
          <p:cNvPicPr preferRelativeResize="0"/>
          <p:nvPr>
            <p:ph idx="5" type="pic"/>
          </p:nvPr>
        </p:nvPicPr>
        <p:blipFill rotWithShape="1">
          <a:blip r:embed="rId9">
            <a:alphaModFix/>
          </a:blip>
          <a:srcRect b="2399" l="0" r="0" t="2399"/>
          <a:stretch/>
        </p:blipFill>
        <p:spPr>
          <a:xfrm>
            <a:off x="7122596" y="2714648"/>
            <a:ext cx="2285907" cy="1305728"/>
          </a:xfrm>
          <a:prstGeom prst="rect">
            <a:avLst/>
          </a:prstGeom>
          <a:noFill/>
          <a:ln>
            <a:noFill/>
          </a:ln>
        </p:spPr>
      </p:pic>
      <p:pic>
        <p:nvPicPr>
          <p:cNvPr id="201" name="Google Shape;201;p35"/>
          <p:cNvPicPr preferRelativeResize="0"/>
          <p:nvPr>
            <p:ph idx="6" type="pic"/>
          </p:nvPr>
        </p:nvPicPr>
        <p:blipFill rotWithShape="1">
          <a:blip r:embed="rId10">
            <a:alphaModFix/>
          </a:blip>
          <a:srcRect b="14317" l="-2180" r="2180" t="0"/>
          <a:stretch/>
        </p:blipFill>
        <p:spPr>
          <a:xfrm>
            <a:off x="9722467" y="2741849"/>
            <a:ext cx="2285907" cy="1305728"/>
          </a:xfrm>
          <a:prstGeom prst="rect">
            <a:avLst/>
          </a:prstGeom>
          <a:noFill/>
          <a:ln>
            <a:noFill/>
          </a:ln>
        </p:spPr>
      </p:pic>
      <p:pic>
        <p:nvPicPr>
          <p:cNvPr id="202" name="Google Shape;202;p35"/>
          <p:cNvPicPr preferRelativeResize="0"/>
          <p:nvPr>
            <p:ph idx="8" type="pic"/>
          </p:nvPr>
        </p:nvPicPr>
        <p:blipFill rotWithShape="1">
          <a:blip r:embed="rId11">
            <a:alphaModFix/>
          </a:blip>
          <a:srcRect b="0" l="845" r="855" t="0"/>
          <a:stretch/>
        </p:blipFill>
        <p:spPr>
          <a:xfrm>
            <a:off x="4495796" y="1041911"/>
            <a:ext cx="2285907" cy="1305728"/>
          </a:xfrm>
          <a:prstGeom prst="rect">
            <a:avLst/>
          </a:prstGeom>
          <a:noFill/>
          <a:ln>
            <a:noFill/>
          </a:ln>
        </p:spPr>
      </p:pic>
      <p:sp>
        <p:nvSpPr>
          <p:cNvPr id="203" name="Google Shape;203;p35"/>
          <p:cNvSpPr/>
          <p:nvPr/>
        </p:nvSpPr>
        <p:spPr>
          <a:xfrm>
            <a:off x="2126055" y="2630231"/>
            <a:ext cx="464700" cy="257400"/>
          </a:xfrm>
          <a:prstGeom prst="rect">
            <a:avLst/>
          </a:prstGeom>
          <a:no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rgbClr val="FFFFFF"/>
                </a:solidFill>
                <a:latin typeface="Calibri"/>
                <a:ea typeface="Calibri"/>
                <a:cs typeface="Calibri"/>
                <a:sym typeface="Calibri"/>
              </a:rPr>
              <a:t>20+</a:t>
            </a:r>
            <a:endParaRPr/>
          </a:p>
        </p:txBody>
      </p:sp>
      <p:grpSp>
        <p:nvGrpSpPr>
          <p:cNvPr id="204" name="Google Shape;204;p35"/>
          <p:cNvGrpSpPr/>
          <p:nvPr/>
        </p:nvGrpSpPr>
        <p:grpSpPr>
          <a:xfrm>
            <a:off x="10227078" y="6161101"/>
            <a:ext cx="1393800" cy="293100"/>
            <a:chOff x="10227078" y="6161101"/>
            <a:chExt cx="1393800" cy="293100"/>
          </a:xfrm>
        </p:grpSpPr>
        <p:sp>
          <p:nvSpPr>
            <p:cNvPr id="205" name="Google Shape;205;p35"/>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206" name="Google Shape;206;p35"/>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35"/>
            <p:cNvSpPr txBox="1"/>
            <p:nvPr/>
          </p:nvSpPr>
          <p:spPr>
            <a:xfrm>
              <a:off x="10454005" y="6168390"/>
              <a:ext cx="644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rgbClr val="000000"/>
                  </a:solidFill>
                  <a:latin typeface="Helvetica Neue"/>
                  <a:ea typeface="Helvetica Neue"/>
                  <a:cs typeface="Helvetica Neue"/>
                  <a:sym typeface="Helvetica Neue"/>
                </a:rPr>
                <a:t>Skip</a:t>
              </a:r>
              <a:endParaRPr/>
            </a:p>
          </p:txBody>
        </p:sp>
      </p:grpSp>
      <p:grpSp>
        <p:nvGrpSpPr>
          <p:cNvPr id="208" name="Google Shape;208;p35"/>
          <p:cNvGrpSpPr/>
          <p:nvPr/>
        </p:nvGrpSpPr>
        <p:grpSpPr>
          <a:xfrm>
            <a:off x="10637655" y="294187"/>
            <a:ext cx="1370708" cy="372563"/>
            <a:chOff x="10406955" y="294187"/>
            <a:chExt cx="1370708" cy="372563"/>
          </a:xfrm>
        </p:grpSpPr>
        <p:pic>
          <p:nvPicPr>
            <p:cNvPr descr="Netflix smileu profile icon&quot; by Norbert-Sloth | Redbubble" id="209" name="Google Shape;209;p35"/>
            <p:cNvPicPr preferRelativeResize="0"/>
            <p:nvPr/>
          </p:nvPicPr>
          <p:blipFill rotWithShape="1">
            <a:blip r:embed="rId12">
              <a:alphaModFix/>
            </a:blip>
            <a:srcRect b="0" l="39" r="39" t="0"/>
            <a:stretch/>
          </p:blipFill>
          <p:spPr>
            <a:xfrm>
              <a:off x="11246167" y="294187"/>
              <a:ext cx="372563" cy="372563"/>
            </a:xfrm>
            <a:prstGeom prst="rect">
              <a:avLst/>
            </a:prstGeom>
            <a:noFill/>
            <a:ln>
              <a:noFill/>
            </a:ln>
          </p:spPr>
        </p:pic>
        <p:sp>
          <p:nvSpPr>
            <p:cNvPr id="210" name="Google Shape;210;p35"/>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1" name="Google Shape;211;p35"/>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35"/>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3" name="Google Shape;213;p35"/>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5"/>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215" name="Google Shape;215;p35"/>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9" name="Shape 219"/>
        <p:cNvGrpSpPr/>
        <p:nvPr/>
      </p:nvGrpSpPr>
      <p:grpSpPr>
        <a:xfrm>
          <a:off x="0" y="0"/>
          <a:ext cx="0" cy="0"/>
          <a:chOff x="0" y="0"/>
          <a:chExt cx="0" cy="0"/>
        </a:xfrm>
      </p:grpSpPr>
      <p:sp>
        <p:nvSpPr>
          <p:cNvPr id="220" name="Google Shape;220;p36"/>
          <p:cNvSpPr/>
          <p:nvPr/>
        </p:nvSpPr>
        <p:spPr>
          <a:xfrm>
            <a:off x="1745055" y="2249231"/>
            <a:ext cx="464700" cy="257400"/>
          </a:xfrm>
          <a:prstGeom prst="rect">
            <a:avLst/>
          </a:prstGeom>
          <a:no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rgbClr val="FFFFFF"/>
                </a:solidFill>
                <a:latin typeface="Calibri"/>
                <a:ea typeface="Calibri"/>
                <a:cs typeface="Calibri"/>
                <a:sym typeface="Calibri"/>
              </a:rPr>
              <a:t>20+</a:t>
            </a:r>
            <a:endParaRPr/>
          </a:p>
        </p:txBody>
      </p:sp>
      <p:pic>
        <p:nvPicPr>
          <p:cNvPr id="221" name="Google Shape;221;p36"/>
          <p:cNvPicPr preferRelativeResize="0"/>
          <p:nvPr/>
        </p:nvPicPr>
        <p:blipFill>
          <a:blip r:embed="rId3">
            <a:alphaModFix/>
          </a:blip>
          <a:stretch>
            <a:fillRect/>
          </a:stretch>
        </p:blipFill>
        <p:spPr>
          <a:xfrm>
            <a:off x="3098598" y="2736800"/>
            <a:ext cx="8473373" cy="3214351"/>
          </a:xfrm>
          <a:prstGeom prst="rect">
            <a:avLst/>
          </a:prstGeom>
          <a:noFill/>
          <a:ln>
            <a:noFill/>
          </a:ln>
        </p:spPr>
      </p:pic>
      <p:grpSp>
        <p:nvGrpSpPr>
          <p:cNvPr id="222" name="Google Shape;222;p36"/>
          <p:cNvGrpSpPr/>
          <p:nvPr/>
        </p:nvGrpSpPr>
        <p:grpSpPr>
          <a:xfrm>
            <a:off x="477097" y="1036800"/>
            <a:ext cx="9754803" cy="3347917"/>
            <a:chOff x="417251" y="2837105"/>
            <a:chExt cx="9754803" cy="3045499"/>
          </a:xfrm>
        </p:grpSpPr>
        <p:sp>
          <p:nvSpPr>
            <p:cNvPr id="223" name="Google Shape;223;p36"/>
            <p:cNvSpPr txBox="1"/>
            <p:nvPr/>
          </p:nvSpPr>
          <p:spPr>
            <a:xfrm>
              <a:off x="417254" y="2837105"/>
              <a:ext cx="9754800" cy="1133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2200">
                  <a:solidFill>
                    <a:schemeClr val="dk1"/>
                  </a:solidFill>
                  <a:latin typeface="Helvetica Neue"/>
                  <a:ea typeface="Helvetica Neue"/>
                  <a:cs typeface="Helvetica Neue"/>
                  <a:sym typeface="Helvetica Neue"/>
                </a:rPr>
                <a:t>Libraries and Dataset Used for this project</a:t>
              </a:r>
              <a:endParaRPr sz="2200">
                <a:solidFill>
                  <a:schemeClr val="dk1"/>
                </a:solidFill>
                <a:latin typeface="Helvetica Neue"/>
                <a:ea typeface="Helvetica Neue"/>
                <a:cs typeface="Helvetica Neue"/>
                <a:sym typeface="Helvetica Neue"/>
              </a:endParaRPr>
            </a:p>
          </p:txBody>
        </p:sp>
        <p:sp>
          <p:nvSpPr>
            <p:cNvPr id="224" name="Google Shape;224;p36"/>
            <p:cNvSpPr txBox="1"/>
            <p:nvPr/>
          </p:nvSpPr>
          <p:spPr>
            <a:xfrm>
              <a:off x="548754" y="4356503"/>
              <a:ext cx="2178600" cy="1526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dk1"/>
                  </a:solidFill>
                  <a:latin typeface="Open Sans"/>
                  <a:ea typeface="Open Sans"/>
                  <a:cs typeface="Open Sans"/>
                  <a:sym typeface="Open Sans"/>
                </a:rPr>
                <a:t>List of Libraries </a:t>
              </a:r>
              <a:endParaRPr>
                <a:solidFill>
                  <a:schemeClr val="dk1"/>
                </a:solidFill>
                <a:latin typeface="Open Sans"/>
                <a:ea typeface="Open Sans"/>
                <a:cs typeface="Open Sans"/>
                <a:sym typeface="Open Sans"/>
              </a:endParaRPr>
            </a:p>
            <a:p>
              <a:pPr indent="-317500" lvl="0" marL="457200" marR="0" rtl="0" algn="l">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Pandas</a:t>
              </a:r>
              <a:endParaRPr>
                <a:solidFill>
                  <a:schemeClr val="dk1"/>
                </a:solidFill>
                <a:latin typeface="Open Sans"/>
                <a:ea typeface="Open Sans"/>
                <a:cs typeface="Open Sans"/>
                <a:sym typeface="Open Sans"/>
              </a:endParaRPr>
            </a:p>
            <a:p>
              <a:pPr indent="-317500" lvl="0" marL="457200" marR="0" rtl="0" algn="l">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NumPy</a:t>
              </a:r>
              <a:endParaRPr>
                <a:solidFill>
                  <a:schemeClr val="dk1"/>
                </a:solidFill>
                <a:latin typeface="Open Sans"/>
                <a:ea typeface="Open Sans"/>
                <a:cs typeface="Open Sans"/>
                <a:sym typeface="Open Sans"/>
              </a:endParaRPr>
            </a:p>
            <a:p>
              <a:pPr indent="-317500" lvl="0" marL="457200" marR="0" rtl="0" algn="l">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Matplotlib</a:t>
              </a:r>
              <a:endParaRPr>
                <a:solidFill>
                  <a:schemeClr val="dk1"/>
                </a:solidFill>
                <a:latin typeface="Open Sans"/>
                <a:ea typeface="Open Sans"/>
                <a:cs typeface="Open Sans"/>
                <a:sym typeface="Open Sans"/>
              </a:endParaRPr>
            </a:p>
            <a:p>
              <a:pPr indent="-317500" lvl="0" marL="457200" marR="0" rtl="0" algn="l">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Seaborn</a:t>
              </a:r>
              <a:endParaRPr>
                <a:solidFill>
                  <a:schemeClr val="dk1"/>
                </a:solidFill>
                <a:latin typeface="Open Sans"/>
                <a:ea typeface="Open Sans"/>
                <a:cs typeface="Open Sans"/>
                <a:sym typeface="Open Sans"/>
              </a:endParaRPr>
            </a:p>
            <a:p>
              <a:pPr indent="-317500" lvl="0" marL="457200" rtl="0" algn="l">
                <a:lnSpc>
                  <a:spcPct val="135714"/>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Statistics</a:t>
              </a:r>
              <a:endParaRPr>
                <a:solidFill>
                  <a:schemeClr val="dk1"/>
                </a:solidFill>
                <a:latin typeface="Open Sans"/>
                <a:ea typeface="Open Sans"/>
                <a:cs typeface="Open Sans"/>
                <a:sym typeface="Open Sans"/>
              </a:endParaRPr>
            </a:p>
            <a:p>
              <a:pPr indent="-317500" lvl="0" marL="457200" rtl="0" algn="l">
                <a:lnSpc>
                  <a:spcPct val="135714"/>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Itertools</a:t>
              </a:r>
              <a:endParaRPr>
                <a:solidFill>
                  <a:schemeClr val="dk1"/>
                </a:solidFill>
                <a:latin typeface="Open Sans"/>
                <a:ea typeface="Open Sans"/>
                <a:cs typeface="Open Sans"/>
                <a:sym typeface="Open Sans"/>
              </a:endParaRPr>
            </a:p>
          </p:txBody>
        </p:sp>
        <p:sp>
          <p:nvSpPr>
            <p:cNvPr id="225" name="Google Shape;225;p36"/>
            <p:cNvSpPr txBox="1"/>
            <p:nvPr/>
          </p:nvSpPr>
          <p:spPr>
            <a:xfrm>
              <a:off x="417251" y="3879542"/>
              <a:ext cx="1455900" cy="33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6"/>
                  </a:solidFill>
                  <a:latin typeface="Calibri"/>
                  <a:ea typeface="Calibri"/>
                  <a:cs typeface="Calibri"/>
                  <a:sym typeface="Calibri"/>
                </a:rPr>
                <a:t>97% for you</a:t>
              </a:r>
              <a:endParaRPr/>
            </a:p>
          </p:txBody>
        </p:sp>
        <p:sp>
          <p:nvSpPr>
            <p:cNvPr id="226" name="Google Shape;226;p36"/>
            <p:cNvSpPr txBox="1"/>
            <p:nvPr/>
          </p:nvSpPr>
          <p:spPr>
            <a:xfrm>
              <a:off x="2220897" y="3898777"/>
              <a:ext cx="1455900" cy="33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2024</a:t>
              </a:r>
              <a:endParaRPr>
                <a:solidFill>
                  <a:schemeClr val="dk1"/>
                </a:solidFill>
              </a:endParaRPr>
            </a:p>
          </p:txBody>
        </p:sp>
      </p:grpSp>
      <p:sp>
        <p:nvSpPr>
          <p:cNvPr id="227" name="Google Shape;227;p36"/>
          <p:cNvSpPr/>
          <p:nvPr/>
        </p:nvSpPr>
        <p:spPr>
          <a:xfrm>
            <a:off x="597851" y="499213"/>
            <a:ext cx="3038755" cy="428324"/>
          </a:xfrm>
          <a:prstGeom prst="rect">
            <a:avLst/>
          </a:prstGeom>
        </p:spPr>
        <p:txBody>
          <a:bodyPr>
            <a:prstTxWarp prst="textPlain"/>
          </a:bodyPr>
          <a:lstStyle/>
          <a:p>
            <a:pPr lvl="0" algn="ctr"/>
            <a:r>
              <a:rPr b="0" i="0">
                <a:ln>
                  <a:noFill/>
                </a:ln>
                <a:solidFill>
                  <a:srgbClr val="FF0000"/>
                </a:solidFill>
                <a:latin typeface="Bebas Neue"/>
              </a:rPr>
              <a:t>Loading Data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1" name="Shape 231"/>
        <p:cNvGrpSpPr/>
        <p:nvPr/>
      </p:nvGrpSpPr>
      <p:grpSpPr>
        <a:xfrm>
          <a:off x="0" y="0"/>
          <a:ext cx="0" cy="0"/>
          <a:chOff x="0" y="0"/>
          <a:chExt cx="0" cy="0"/>
        </a:xfrm>
      </p:grpSpPr>
      <p:sp>
        <p:nvSpPr>
          <p:cNvPr id="232" name="Google Shape;232;p37"/>
          <p:cNvSpPr txBox="1"/>
          <p:nvPr/>
        </p:nvSpPr>
        <p:spPr>
          <a:xfrm>
            <a:off x="-151400" y="1057025"/>
            <a:ext cx="7181700" cy="4911600"/>
          </a:xfrm>
          <a:prstGeom prst="rect">
            <a:avLst/>
          </a:prstGeom>
          <a:noFill/>
          <a:ln>
            <a:noFill/>
          </a:ln>
        </p:spPr>
        <p:txBody>
          <a:bodyPr anchorCtr="0" anchor="t" bIns="45700" lIns="91425" spcFirstLastPara="1" rIns="91425" wrap="square" tIns="45700">
            <a:spAutoFit/>
          </a:bodyPr>
          <a:lstStyle/>
          <a:p>
            <a:pPr indent="-304800" lvl="0" marL="457200" rtl="0" algn="l">
              <a:lnSpc>
                <a:spcPct val="115000"/>
              </a:lnSpc>
              <a:spcBef>
                <a:spcPts val="0"/>
              </a:spcBef>
              <a:spcAft>
                <a:spcPts val="0"/>
              </a:spcAft>
              <a:buClr>
                <a:srgbClr val="E6EDF3"/>
              </a:buClr>
              <a:buSzPts val="1200"/>
              <a:buChar char="●"/>
            </a:pPr>
            <a:r>
              <a:rPr lang="en-US" sz="1200">
                <a:solidFill>
                  <a:srgbClr val="E6EDF3"/>
                </a:solidFill>
              </a:rPr>
              <a:t>Number of rows and columns: [8807,9]</a:t>
            </a:r>
            <a:endParaRPr sz="1200">
              <a:solidFill>
                <a:srgbClr val="E6EDF3"/>
              </a:solidFill>
            </a:endParaRPr>
          </a:p>
          <a:p>
            <a:pPr indent="0" lvl="0" marL="457200" rtl="0" algn="l">
              <a:lnSpc>
                <a:spcPct val="115000"/>
              </a:lnSpc>
              <a:spcBef>
                <a:spcPts val="1200"/>
              </a:spcBef>
              <a:spcAft>
                <a:spcPts val="0"/>
              </a:spcAft>
              <a:buNone/>
            </a:pPr>
            <a:r>
              <a:rPr lang="en-US" sz="1200">
                <a:solidFill>
                  <a:srgbClr val="E6EDF3"/>
                </a:solidFill>
              </a:rPr>
              <a:t>Data types :</a:t>
            </a:r>
            <a:endParaRPr sz="1200">
              <a:solidFill>
                <a:srgbClr val="E6EDF3"/>
              </a:solidFill>
            </a:endParaRPr>
          </a:p>
          <a:p>
            <a:pPr indent="-304800" lvl="2" marL="1371600" rtl="0" algn="l">
              <a:lnSpc>
                <a:spcPct val="115000"/>
              </a:lnSpc>
              <a:spcBef>
                <a:spcPts val="120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show_id</a:t>
            </a:r>
            <a:r>
              <a:rPr b="1" lang="en-US">
                <a:solidFill>
                  <a:srgbClr val="E6EDF3"/>
                </a:solidFill>
              </a:rPr>
              <a:t> </a:t>
            </a:r>
            <a:r>
              <a:rPr lang="en-US" sz="1200">
                <a:solidFill>
                  <a:srgbClr val="E6EDF3"/>
                </a:solidFill>
              </a:rPr>
              <a:t>: </a:t>
            </a:r>
            <a:r>
              <a:rPr lang="en-US" sz="1200" u="sng">
                <a:solidFill>
                  <a:srgbClr val="E6EDF3"/>
                </a:solidFill>
              </a:rPr>
              <a:t>object</a:t>
            </a:r>
            <a:r>
              <a:rPr lang="en-US" sz="1200">
                <a:solidFill>
                  <a:srgbClr val="E6EDF3"/>
                </a:solidFill>
              </a:rPr>
              <a:t> </a:t>
            </a:r>
            <a:r>
              <a:rPr i="1" lang="en-US" sz="1200">
                <a:solidFill>
                  <a:srgbClr val="E6EDF3"/>
                </a:solidFill>
              </a:rPr>
              <a:t>A unique identifier for each title.</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type</a:t>
            </a:r>
            <a:r>
              <a:rPr lang="en-US" sz="1200">
                <a:solidFill>
                  <a:srgbClr val="E6EDF3"/>
                </a:solidFill>
              </a:rPr>
              <a:t> : </a:t>
            </a:r>
            <a:r>
              <a:rPr lang="en-US" sz="1200" u="sng">
                <a:solidFill>
                  <a:srgbClr val="E6EDF3"/>
                </a:solidFill>
              </a:rPr>
              <a:t>object </a:t>
            </a:r>
            <a:r>
              <a:rPr i="1" lang="en-US" sz="1200">
                <a:solidFill>
                  <a:srgbClr val="E6EDF3"/>
                </a:solidFill>
              </a:rPr>
              <a:t>The category of the title, which is either 'Movie' or 'TV Show'.</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title</a:t>
            </a:r>
            <a:r>
              <a:rPr b="1" lang="en-US">
                <a:solidFill>
                  <a:srgbClr val="E6EDF3"/>
                </a:solidFill>
              </a:rPr>
              <a:t> </a:t>
            </a:r>
            <a:r>
              <a:rPr lang="en-US" sz="1200">
                <a:solidFill>
                  <a:srgbClr val="E6EDF3"/>
                </a:solidFill>
              </a:rPr>
              <a:t>: </a:t>
            </a:r>
            <a:r>
              <a:rPr lang="en-US" sz="1200" u="sng">
                <a:solidFill>
                  <a:srgbClr val="E6EDF3"/>
                </a:solidFill>
              </a:rPr>
              <a:t>object </a:t>
            </a:r>
            <a:r>
              <a:rPr i="1" lang="en-US" sz="1200">
                <a:solidFill>
                  <a:srgbClr val="E6EDF3"/>
                </a:solidFill>
              </a:rPr>
              <a:t>The name of the movie or TV show.</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director</a:t>
            </a:r>
            <a:r>
              <a:rPr b="1" lang="en-US">
                <a:solidFill>
                  <a:srgbClr val="E6EDF3"/>
                </a:solidFill>
              </a:rPr>
              <a:t> </a:t>
            </a:r>
            <a:r>
              <a:rPr lang="en-US" sz="1200">
                <a:solidFill>
                  <a:srgbClr val="E6EDF3"/>
                </a:solidFill>
              </a:rPr>
              <a:t>: </a:t>
            </a:r>
            <a:r>
              <a:rPr lang="en-US" sz="1200" u="sng">
                <a:solidFill>
                  <a:srgbClr val="E6EDF3"/>
                </a:solidFill>
              </a:rPr>
              <a:t>object </a:t>
            </a:r>
            <a:r>
              <a:rPr lang="en-US" sz="1200">
                <a:solidFill>
                  <a:srgbClr val="E6EDF3"/>
                </a:solidFill>
              </a:rPr>
              <a:t> The director(s) of the movie or TV show. (Contains null values for some entries, especially TV shows where this information might not be applicable.)</a:t>
            </a:r>
            <a:endParaRPr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cast</a:t>
            </a:r>
            <a:r>
              <a:rPr lang="en-US" sz="1200">
                <a:solidFill>
                  <a:srgbClr val="E6EDF3"/>
                </a:solidFill>
              </a:rPr>
              <a:t>: </a:t>
            </a:r>
            <a:r>
              <a:rPr lang="en-US" sz="1200" u="sng">
                <a:solidFill>
                  <a:srgbClr val="E6EDF3"/>
                </a:solidFill>
              </a:rPr>
              <a:t>object </a:t>
            </a:r>
            <a:r>
              <a:rPr i="1" lang="en-US" sz="1200">
                <a:solidFill>
                  <a:srgbClr val="E6EDF3"/>
                </a:solidFill>
              </a:rPr>
              <a:t>The list of main actors/actresses in the title. (Some entries might not have this information.)</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country</a:t>
            </a:r>
            <a:r>
              <a:rPr lang="en-US" sz="1200">
                <a:solidFill>
                  <a:srgbClr val="E6EDF3"/>
                </a:solidFill>
              </a:rPr>
              <a:t>: </a:t>
            </a:r>
            <a:r>
              <a:rPr lang="en-US" sz="1200" u="sng">
                <a:solidFill>
                  <a:srgbClr val="E6EDF3"/>
                </a:solidFill>
              </a:rPr>
              <a:t>object </a:t>
            </a:r>
            <a:r>
              <a:rPr i="1" lang="en-US" sz="1200">
                <a:solidFill>
                  <a:srgbClr val="E6EDF3"/>
                </a:solidFill>
              </a:rPr>
              <a:t>The country or countries where the movie or TV show was produced.</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date_added</a:t>
            </a:r>
            <a:r>
              <a:rPr lang="en-US" sz="1200">
                <a:solidFill>
                  <a:srgbClr val="E6EDF3"/>
                </a:solidFill>
              </a:rPr>
              <a:t>: </a:t>
            </a:r>
            <a:r>
              <a:rPr lang="en-US" sz="1200" u="sng">
                <a:solidFill>
                  <a:srgbClr val="E6EDF3"/>
                </a:solidFill>
              </a:rPr>
              <a:t>datetime64[ns] </a:t>
            </a:r>
            <a:r>
              <a:rPr i="1" lang="en-US" sz="1200">
                <a:solidFill>
                  <a:srgbClr val="E6EDF3"/>
                </a:solidFill>
              </a:rPr>
              <a:t>The date the title was added to Netflix.</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release_year</a:t>
            </a:r>
            <a:r>
              <a:rPr lang="en-US" sz="1200">
                <a:solidFill>
                  <a:srgbClr val="E6EDF3"/>
                </a:solidFill>
              </a:rPr>
              <a:t>: </a:t>
            </a:r>
            <a:r>
              <a:rPr lang="en-US" sz="1200" u="sng">
                <a:solidFill>
                  <a:srgbClr val="E6EDF3"/>
                </a:solidFill>
              </a:rPr>
              <a:t>int64 </a:t>
            </a:r>
            <a:r>
              <a:rPr i="1" lang="en-US" sz="1200">
                <a:solidFill>
                  <a:srgbClr val="E6EDF3"/>
                </a:solidFill>
              </a:rPr>
              <a:t>The year the movie or TV show was originally released.</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rating</a:t>
            </a:r>
            <a:r>
              <a:rPr lang="en-US" sz="1200">
                <a:solidFill>
                  <a:srgbClr val="E6EDF3"/>
                </a:solidFill>
              </a:rPr>
              <a:t>: </a:t>
            </a:r>
            <a:r>
              <a:rPr lang="en-US" sz="1200" u="sng">
                <a:solidFill>
                  <a:srgbClr val="E6EDF3"/>
                </a:solidFill>
              </a:rPr>
              <a:t>object </a:t>
            </a:r>
            <a:r>
              <a:rPr i="1" lang="en-US" sz="1200">
                <a:solidFill>
                  <a:srgbClr val="E6EDF3"/>
                </a:solidFill>
              </a:rPr>
              <a:t>The age rating of the title.</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duration</a:t>
            </a:r>
            <a:r>
              <a:rPr lang="en-US" sz="1200">
                <a:solidFill>
                  <a:srgbClr val="E6EDF3"/>
                </a:solidFill>
              </a:rPr>
              <a:t>: </a:t>
            </a:r>
            <a:r>
              <a:rPr lang="en-US" sz="1200" u="sng">
                <a:solidFill>
                  <a:srgbClr val="E6EDF3"/>
                </a:solidFill>
              </a:rPr>
              <a:t>object </a:t>
            </a:r>
            <a:r>
              <a:rPr i="1" lang="en-US" sz="1200">
                <a:solidFill>
                  <a:srgbClr val="E6EDF3"/>
                </a:solidFill>
              </a:rPr>
              <a:t>The duration of the title, in minutes for movies and seasons for TV shows.</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listed_in</a:t>
            </a:r>
            <a:r>
              <a:rPr lang="en-US" sz="1200">
                <a:solidFill>
                  <a:srgbClr val="E6EDF3"/>
                </a:solidFill>
              </a:rPr>
              <a:t>: </a:t>
            </a:r>
            <a:r>
              <a:rPr lang="en-US" sz="1200" u="sng">
                <a:solidFill>
                  <a:srgbClr val="E6EDF3"/>
                </a:solidFill>
              </a:rPr>
              <a:t>object </a:t>
            </a:r>
            <a:r>
              <a:rPr i="1" lang="en-US" sz="1200">
                <a:solidFill>
                  <a:srgbClr val="E6EDF3"/>
                </a:solidFill>
              </a:rPr>
              <a:t>The genres the title falls under.</a:t>
            </a:r>
            <a:endParaRPr i="1" sz="1200">
              <a:solidFill>
                <a:srgbClr val="E6EDF3"/>
              </a:solidFill>
            </a:endParaRPr>
          </a:p>
          <a:p>
            <a:pPr indent="-304800" lvl="2" marL="1371600" rtl="0" algn="l">
              <a:lnSpc>
                <a:spcPct val="115000"/>
              </a:lnSpc>
              <a:spcBef>
                <a:spcPts val="0"/>
              </a:spcBef>
              <a:spcAft>
                <a:spcPts val="0"/>
              </a:spcAft>
              <a:buClr>
                <a:srgbClr val="E6EDF3"/>
              </a:buClr>
              <a:buSzPts val="1200"/>
              <a:buChar char="■"/>
            </a:pPr>
            <a:r>
              <a:rPr b="1" lang="en-US" sz="1200">
                <a:solidFill>
                  <a:srgbClr val="E6EDF3"/>
                </a:solidFill>
                <a:latin typeface="Roboto Mono"/>
                <a:ea typeface="Roboto Mono"/>
                <a:cs typeface="Roboto Mono"/>
                <a:sym typeface="Roboto Mono"/>
              </a:rPr>
              <a:t>description</a:t>
            </a:r>
            <a:r>
              <a:rPr lang="en-US" sz="1200">
                <a:solidFill>
                  <a:srgbClr val="E6EDF3"/>
                </a:solidFill>
              </a:rPr>
              <a:t>: </a:t>
            </a:r>
            <a:r>
              <a:rPr lang="en-US" sz="1200" u="sng">
                <a:solidFill>
                  <a:srgbClr val="E6EDF3"/>
                </a:solidFill>
              </a:rPr>
              <a:t>object </a:t>
            </a:r>
            <a:r>
              <a:rPr i="1" lang="en-US" sz="1200">
                <a:solidFill>
                  <a:srgbClr val="E6EDF3"/>
                </a:solidFill>
              </a:rPr>
              <a:t>A brief summary of the title.</a:t>
            </a:r>
            <a:endParaRPr i="1" sz="1200">
              <a:solidFill>
                <a:srgbClr val="E6EDF3"/>
              </a:solidFill>
            </a:endParaRPr>
          </a:p>
          <a:p>
            <a:pPr indent="0" lvl="0" marL="0" marR="0" rtl="0" algn="l">
              <a:spcBef>
                <a:spcPts val="1200"/>
              </a:spcBef>
              <a:spcAft>
                <a:spcPts val="0"/>
              </a:spcAft>
              <a:buNone/>
            </a:pPr>
            <a:r>
              <a:t/>
            </a:r>
            <a:endParaRPr>
              <a:solidFill>
                <a:schemeClr val="lt1"/>
              </a:solidFill>
              <a:latin typeface="Open Sans"/>
              <a:ea typeface="Open Sans"/>
              <a:cs typeface="Open Sans"/>
              <a:sym typeface="Open Sans"/>
            </a:endParaRPr>
          </a:p>
        </p:txBody>
      </p:sp>
      <p:sp>
        <p:nvSpPr>
          <p:cNvPr id="233" name="Google Shape;233;p37"/>
          <p:cNvSpPr txBox="1"/>
          <p:nvPr/>
        </p:nvSpPr>
        <p:spPr>
          <a:xfrm>
            <a:off x="604885" y="5968616"/>
            <a:ext cx="11416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34" name="Google Shape;234;p37"/>
          <p:cNvSpPr/>
          <p:nvPr/>
        </p:nvSpPr>
        <p:spPr>
          <a:xfrm>
            <a:off x="126001" y="401250"/>
            <a:ext cx="3536422" cy="428324"/>
          </a:xfrm>
          <a:prstGeom prst="rect">
            <a:avLst/>
          </a:prstGeom>
        </p:spPr>
        <p:txBody>
          <a:bodyPr>
            <a:prstTxWarp prst="textPlain"/>
          </a:bodyPr>
          <a:lstStyle/>
          <a:p>
            <a:pPr lvl="0" algn="ctr"/>
            <a:r>
              <a:rPr b="0" i="0">
                <a:ln>
                  <a:noFill/>
                </a:ln>
                <a:solidFill>
                  <a:srgbClr val="FF0000"/>
                </a:solidFill>
                <a:latin typeface="Bebas Neue"/>
              </a:rPr>
              <a:t>Data Understanding</a:t>
            </a:r>
          </a:p>
        </p:txBody>
      </p:sp>
      <p:pic>
        <p:nvPicPr>
          <p:cNvPr id="235" name="Google Shape;235;p37"/>
          <p:cNvPicPr preferRelativeResize="0"/>
          <p:nvPr>
            <p:ph idx="3" type="pic"/>
          </p:nvPr>
        </p:nvPicPr>
        <p:blipFill rotWithShape="1">
          <a:blip r:embed="rId3">
            <a:alphaModFix/>
          </a:blip>
          <a:srcRect b="2061" l="0" r="0" t="2051"/>
          <a:stretch/>
        </p:blipFill>
        <p:spPr>
          <a:xfrm>
            <a:off x="7159800" y="2290388"/>
            <a:ext cx="4614599" cy="2535650"/>
          </a:xfrm>
          <a:prstGeom prst="rect">
            <a:avLst/>
          </a:prstGeom>
          <a:noFill/>
          <a:ln>
            <a:noFill/>
          </a:ln>
        </p:spPr>
      </p:pic>
      <p:sp>
        <p:nvSpPr>
          <p:cNvPr id="236" name="Google Shape;236;p37"/>
          <p:cNvSpPr/>
          <p:nvPr>
            <p:ph idx="4" type="pic"/>
          </p:nvPr>
        </p:nvSpPr>
        <p:spPr>
          <a:xfrm>
            <a:off x="12946779" y="324304"/>
            <a:ext cx="1196400" cy="2145600"/>
          </a:xfrm>
          <a:prstGeom prst="rect">
            <a:avLst/>
          </a:prstGeom>
          <a:noFill/>
          <a:ln>
            <a:noFill/>
          </a:ln>
        </p:spPr>
      </p:sp>
      <p:sp>
        <p:nvSpPr>
          <p:cNvPr id="237" name="Google Shape;237;p37"/>
          <p:cNvSpPr/>
          <p:nvPr>
            <p:ph idx="5" type="pic"/>
          </p:nvPr>
        </p:nvSpPr>
        <p:spPr>
          <a:xfrm>
            <a:off x="13013287" y="2727866"/>
            <a:ext cx="1196400" cy="2145600"/>
          </a:xfrm>
          <a:prstGeom prst="rect">
            <a:avLst/>
          </a:prstGeom>
          <a:noFill/>
          <a:ln>
            <a:noFill/>
          </a:ln>
        </p:spPr>
      </p:sp>
      <p:sp>
        <p:nvSpPr>
          <p:cNvPr id="238" name="Google Shape;238;p37"/>
          <p:cNvSpPr/>
          <p:nvPr>
            <p:ph idx="6" type="pic"/>
          </p:nvPr>
        </p:nvSpPr>
        <p:spPr>
          <a:xfrm>
            <a:off x="14384070" y="520191"/>
            <a:ext cx="1196400" cy="2145600"/>
          </a:xfrm>
          <a:prstGeom prst="rect">
            <a:avLst/>
          </a:prstGeom>
          <a:noFill/>
          <a:ln>
            <a:noFill/>
          </a:ln>
        </p:spPr>
      </p:sp>
      <p:sp>
        <p:nvSpPr>
          <p:cNvPr id="239" name="Google Shape;239;p37"/>
          <p:cNvSpPr/>
          <p:nvPr>
            <p:ph idx="3" type="pic"/>
          </p:nvPr>
        </p:nvSpPr>
        <p:spPr>
          <a:xfrm>
            <a:off x="13013279" y="5196454"/>
            <a:ext cx="1196400" cy="2145600"/>
          </a:xfrm>
          <a:prstGeom prst="rect">
            <a:avLst/>
          </a:prstGeom>
          <a:noFill/>
          <a:ln>
            <a:noFill/>
          </a:ln>
        </p:spPr>
      </p:sp>
      <p:grpSp>
        <p:nvGrpSpPr>
          <p:cNvPr id="240" name="Google Shape;240;p37"/>
          <p:cNvGrpSpPr/>
          <p:nvPr/>
        </p:nvGrpSpPr>
        <p:grpSpPr>
          <a:xfrm>
            <a:off x="10637655" y="294187"/>
            <a:ext cx="1370708" cy="372563"/>
            <a:chOff x="10406955" y="294187"/>
            <a:chExt cx="1370708" cy="372563"/>
          </a:xfrm>
        </p:grpSpPr>
        <p:pic>
          <p:nvPicPr>
            <p:cNvPr descr="Netflix smileu profile icon&quot; by Norbert-Sloth | Redbubble" id="241" name="Google Shape;241;p37"/>
            <p:cNvPicPr preferRelativeResize="0"/>
            <p:nvPr/>
          </p:nvPicPr>
          <p:blipFill rotWithShape="1">
            <a:blip r:embed="rId4">
              <a:alphaModFix/>
            </a:blip>
            <a:srcRect b="0" l="39" r="39" t="0"/>
            <a:stretch/>
          </p:blipFill>
          <p:spPr>
            <a:xfrm>
              <a:off x="11246167" y="294187"/>
              <a:ext cx="372563" cy="372563"/>
            </a:xfrm>
            <a:prstGeom prst="rect">
              <a:avLst/>
            </a:prstGeom>
            <a:noFill/>
            <a:ln>
              <a:noFill/>
            </a:ln>
          </p:spPr>
        </p:pic>
        <p:sp>
          <p:nvSpPr>
            <p:cNvPr id="242" name="Google Shape;242;p37"/>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3" name="Google Shape;243;p37"/>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37"/>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5" name="Google Shape;245;p37"/>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7"/>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247" name="Google Shape;247;p37"/>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grpSp>
        <p:nvGrpSpPr>
          <p:cNvPr id="248" name="Google Shape;248;p37"/>
          <p:cNvGrpSpPr/>
          <p:nvPr/>
        </p:nvGrpSpPr>
        <p:grpSpPr>
          <a:xfrm>
            <a:off x="10227078" y="6161101"/>
            <a:ext cx="1423318" cy="293100"/>
            <a:chOff x="10227078" y="6161101"/>
            <a:chExt cx="1423318" cy="293100"/>
          </a:xfrm>
        </p:grpSpPr>
        <p:sp>
          <p:nvSpPr>
            <p:cNvPr id="249" name="Google Shape;249;p37"/>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250" name="Google Shape;250;p37"/>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37"/>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5"/>
                </a:rPr>
                <a:t>Main Slide</a:t>
              </a:r>
              <a:endParaRPr/>
            </a:p>
          </p:txBody>
        </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6" name="Shape 256"/>
        <p:cNvGrpSpPr/>
        <p:nvPr/>
      </p:nvGrpSpPr>
      <p:grpSpPr>
        <a:xfrm>
          <a:off x="0" y="0"/>
          <a:ext cx="0" cy="0"/>
          <a:chOff x="0" y="0"/>
          <a:chExt cx="0" cy="0"/>
        </a:xfrm>
      </p:grpSpPr>
      <p:sp>
        <p:nvSpPr>
          <p:cNvPr id="257" name="Google Shape;257;p38"/>
          <p:cNvSpPr/>
          <p:nvPr/>
        </p:nvSpPr>
        <p:spPr>
          <a:xfrm>
            <a:off x="394325" y="562250"/>
            <a:ext cx="3308354" cy="671999"/>
          </a:xfrm>
          <a:prstGeom prst="rect">
            <a:avLst/>
          </a:prstGeom>
        </p:spPr>
        <p:txBody>
          <a:bodyPr>
            <a:prstTxWarp prst="textPlain"/>
          </a:bodyPr>
          <a:lstStyle/>
          <a:p>
            <a:pPr lvl="0" algn="ctr"/>
            <a:r>
              <a:rPr b="0" i="0">
                <a:ln>
                  <a:noFill/>
                </a:ln>
                <a:solidFill>
                  <a:srgbClr val="FF0000"/>
                </a:solidFill>
                <a:latin typeface="Bebas Neue"/>
              </a:rPr>
              <a:t>Data Cleaning</a:t>
            </a:r>
          </a:p>
        </p:txBody>
      </p:sp>
      <p:pic>
        <p:nvPicPr>
          <p:cNvPr id="258" name="Google Shape;258;p38"/>
          <p:cNvPicPr preferRelativeResize="0"/>
          <p:nvPr/>
        </p:nvPicPr>
        <p:blipFill>
          <a:blip r:embed="rId3">
            <a:alphaModFix/>
          </a:blip>
          <a:stretch>
            <a:fillRect/>
          </a:stretch>
        </p:blipFill>
        <p:spPr>
          <a:xfrm>
            <a:off x="3952863" y="562249"/>
            <a:ext cx="8239125" cy="3400425"/>
          </a:xfrm>
          <a:prstGeom prst="rect">
            <a:avLst/>
          </a:prstGeom>
          <a:noFill/>
          <a:ln>
            <a:noFill/>
          </a:ln>
        </p:spPr>
      </p:pic>
      <p:pic>
        <p:nvPicPr>
          <p:cNvPr id="259" name="Google Shape;259;p38"/>
          <p:cNvPicPr preferRelativeResize="0"/>
          <p:nvPr/>
        </p:nvPicPr>
        <p:blipFill>
          <a:blip r:embed="rId4">
            <a:alphaModFix/>
          </a:blip>
          <a:stretch>
            <a:fillRect/>
          </a:stretch>
        </p:blipFill>
        <p:spPr>
          <a:xfrm>
            <a:off x="783913" y="4101525"/>
            <a:ext cx="4013134" cy="2479725"/>
          </a:xfrm>
          <a:prstGeom prst="rect">
            <a:avLst/>
          </a:prstGeom>
          <a:noFill/>
          <a:ln>
            <a:noFill/>
          </a:ln>
        </p:spPr>
      </p:pic>
      <p:pic>
        <p:nvPicPr>
          <p:cNvPr id="260" name="Google Shape;260;p38"/>
          <p:cNvPicPr preferRelativeResize="0"/>
          <p:nvPr/>
        </p:nvPicPr>
        <p:blipFill>
          <a:blip r:embed="rId5">
            <a:alphaModFix/>
          </a:blip>
          <a:stretch>
            <a:fillRect/>
          </a:stretch>
        </p:blipFill>
        <p:spPr>
          <a:xfrm>
            <a:off x="6402700" y="4101525"/>
            <a:ext cx="3756575" cy="2479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5" name="Shape 265"/>
        <p:cNvGrpSpPr/>
        <p:nvPr/>
      </p:nvGrpSpPr>
      <p:grpSpPr>
        <a:xfrm>
          <a:off x="0" y="0"/>
          <a:ext cx="0" cy="0"/>
          <a:chOff x="0" y="0"/>
          <a:chExt cx="0" cy="0"/>
        </a:xfrm>
      </p:grpSpPr>
      <p:pic>
        <p:nvPicPr>
          <p:cNvPr id="266" name="Google Shape;266;p39"/>
          <p:cNvPicPr preferRelativeResize="0"/>
          <p:nvPr/>
        </p:nvPicPr>
        <p:blipFill>
          <a:blip r:embed="rId3">
            <a:alphaModFix/>
          </a:blip>
          <a:stretch>
            <a:fillRect/>
          </a:stretch>
        </p:blipFill>
        <p:spPr>
          <a:xfrm>
            <a:off x="1153025" y="1634525"/>
            <a:ext cx="6105525" cy="809625"/>
          </a:xfrm>
          <a:prstGeom prst="rect">
            <a:avLst/>
          </a:prstGeom>
          <a:noFill/>
          <a:ln>
            <a:noFill/>
          </a:ln>
        </p:spPr>
      </p:pic>
      <p:pic>
        <p:nvPicPr>
          <p:cNvPr id="267" name="Google Shape;267;p39"/>
          <p:cNvPicPr preferRelativeResize="0"/>
          <p:nvPr/>
        </p:nvPicPr>
        <p:blipFill>
          <a:blip r:embed="rId4">
            <a:alphaModFix/>
          </a:blip>
          <a:stretch>
            <a:fillRect/>
          </a:stretch>
        </p:blipFill>
        <p:spPr>
          <a:xfrm>
            <a:off x="1153023" y="4802100"/>
            <a:ext cx="6487025" cy="771525"/>
          </a:xfrm>
          <a:prstGeom prst="rect">
            <a:avLst/>
          </a:prstGeom>
          <a:noFill/>
          <a:ln>
            <a:noFill/>
          </a:ln>
        </p:spPr>
      </p:pic>
      <p:pic>
        <p:nvPicPr>
          <p:cNvPr id="268" name="Google Shape;268;p39"/>
          <p:cNvPicPr preferRelativeResize="0"/>
          <p:nvPr/>
        </p:nvPicPr>
        <p:blipFill>
          <a:blip r:embed="rId5">
            <a:alphaModFix/>
          </a:blip>
          <a:stretch>
            <a:fillRect/>
          </a:stretch>
        </p:blipFill>
        <p:spPr>
          <a:xfrm>
            <a:off x="1153025" y="1003875"/>
            <a:ext cx="3067050" cy="428625"/>
          </a:xfrm>
          <a:prstGeom prst="rect">
            <a:avLst/>
          </a:prstGeom>
          <a:noFill/>
          <a:ln>
            <a:noFill/>
          </a:ln>
        </p:spPr>
      </p:pic>
      <p:pic>
        <p:nvPicPr>
          <p:cNvPr id="269" name="Google Shape;269;p39"/>
          <p:cNvPicPr preferRelativeResize="0"/>
          <p:nvPr/>
        </p:nvPicPr>
        <p:blipFill>
          <a:blip r:embed="rId6">
            <a:alphaModFix/>
          </a:blip>
          <a:stretch>
            <a:fillRect/>
          </a:stretch>
        </p:blipFill>
        <p:spPr>
          <a:xfrm>
            <a:off x="1153025" y="4081700"/>
            <a:ext cx="3381375" cy="419100"/>
          </a:xfrm>
          <a:prstGeom prst="rect">
            <a:avLst/>
          </a:prstGeom>
          <a:noFill/>
          <a:ln>
            <a:noFill/>
          </a:ln>
        </p:spPr>
      </p:pic>
      <p:pic>
        <p:nvPicPr>
          <p:cNvPr id="270" name="Google Shape;270;p39"/>
          <p:cNvPicPr preferRelativeResize="0"/>
          <p:nvPr/>
        </p:nvPicPr>
        <p:blipFill>
          <a:blip r:embed="rId7">
            <a:alphaModFix/>
          </a:blip>
          <a:stretch>
            <a:fillRect/>
          </a:stretch>
        </p:blipFill>
        <p:spPr>
          <a:xfrm>
            <a:off x="7578900" y="442150"/>
            <a:ext cx="4266961" cy="2563725"/>
          </a:xfrm>
          <a:prstGeom prst="rect">
            <a:avLst/>
          </a:prstGeom>
          <a:noFill/>
          <a:ln>
            <a:noFill/>
          </a:ln>
        </p:spPr>
      </p:pic>
      <p:pic>
        <p:nvPicPr>
          <p:cNvPr id="271" name="Google Shape;271;p39"/>
          <p:cNvPicPr preferRelativeResize="0"/>
          <p:nvPr/>
        </p:nvPicPr>
        <p:blipFill>
          <a:blip r:embed="rId8">
            <a:alphaModFix/>
          </a:blip>
          <a:stretch>
            <a:fillRect/>
          </a:stretch>
        </p:blipFill>
        <p:spPr>
          <a:xfrm>
            <a:off x="8205300" y="4025575"/>
            <a:ext cx="3640550" cy="2210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6" name="Shape 276"/>
        <p:cNvGrpSpPr/>
        <p:nvPr/>
      </p:nvGrpSpPr>
      <p:grpSpPr>
        <a:xfrm>
          <a:off x="0" y="0"/>
          <a:ext cx="0" cy="0"/>
          <a:chOff x="0" y="0"/>
          <a:chExt cx="0" cy="0"/>
        </a:xfrm>
      </p:grpSpPr>
      <p:pic>
        <p:nvPicPr>
          <p:cNvPr id="277" name="Google Shape;277;p40"/>
          <p:cNvPicPr preferRelativeResize="0"/>
          <p:nvPr/>
        </p:nvPicPr>
        <p:blipFill>
          <a:blip r:embed="rId3">
            <a:alphaModFix/>
          </a:blip>
          <a:stretch>
            <a:fillRect/>
          </a:stretch>
        </p:blipFill>
        <p:spPr>
          <a:xfrm>
            <a:off x="1445800" y="2247900"/>
            <a:ext cx="3228975" cy="3181350"/>
          </a:xfrm>
          <a:prstGeom prst="rect">
            <a:avLst/>
          </a:prstGeom>
          <a:noFill/>
          <a:ln>
            <a:noFill/>
          </a:ln>
        </p:spPr>
      </p:pic>
      <p:pic>
        <p:nvPicPr>
          <p:cNvPr id="278" name="Google Shape;278;p40"/>
          <p:cNvPicPr preferRelativeResize="0"/>
          <p:nvPr/>
        </p:nvPicPr>
        <p:blipFill>
          <a:blip r:embed="rId4">
            <a:alphaModFix/>
          </a:blip>
          <a:stretch>
            <a:fillRect/>
          </a:stretch>
        </p:blipFill>
        <p:spPr>
          <a:xfrm>
            <a:off x="6281025" y="2247900"/>
            <a:ext cx="4086225" cy="3181350"/>
          </a:xfrm>
          <a:prstGeom prst="rect">
            <a:avLst/>
          </a:prstGeom>
          <a:noFill/>
          <a:ln>
            <a:noFill/>
          </a:ln>
        </p:spPr>
      </p:pic>
      <p:sp>
        <p:nvSpPr>
          <p:cNvPr id="279" name="Google Shape;279;p40"/>
          <p:cNvSpPr/>
          <p:nvPr/>
        </p:nvSpPr>
        <p:spPr>
          <a:xfrm>
            <a:off x="2115200" y="1244063"/>
            <a:ext cx="1629521" cy="671999"/>
          </a:xfrm>
          <a:prstGeom prst="rect">
            <a:avLst/>
          </a:prstGeom>
        </p:spPr>
        <p:txBody>
          <a:bodyPr>
            <a:prstTxWarp prst="textPlain"/>
          </a:bodyPr>
          <a:lstStyle/>
          <a:p>
            <a:pPr lvl="0" algn="ctr"/>
            <a:r>
              <a:rPr b="0" i="0">
                <a:ln>
                  <a:noFill/>
                </a:ln>
                <a:solidFill>
                  <a:srgbClr val="FF0000"/>
                </a:solidFill>
                <a:latin typeface="Bebas Neue"/>
              </a:rPr>
              <a:t>Before</a:t>
            </a:r>
          </a:p>
        </p:txBody>
      </p:sp>
      <p:sp>
        <p:nvSpPr>
          <p:cNvPr id="280" name="Google Shape;280;p40"/>
          <p:cNvSpPr/>
          <p:nvPr/>
        </p:nvSpPr>
        <p:spPr>
          <a:xfrm>
            <a:off x="7260700" y="1253388"/>
            <a:ext cx="1692801" cy="653326"/>
          </a:xfrm>
          <a:prstGeom prst="rect">
            <a:avLst/>
          </a:prstGeom>
        </p:spPr>
        <p:txBody>
          <a:bodyPr>
            <a:prstTxWarp prst="textPlain"/>
          </a:bodyPr>
          <a:lstStyle/>
          <a:p>
            <a:pPr lvl="0" algn="ctr"/>
            <a:r>
              <a:rPr b="0" i="0">
                <a:ln>
                  <a:noFill/>
                </a:ln>
                <a:solidFill>
                  <a:srgbClr val="FF0000"/>
                </a:solidFill>
                <a:latin typeface="Bebas Neue"/>
              </a:rPr>
              <a:t>After</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4" name="Shape 284"/>
        <p:cNvGrpSpPr/>
        <p:nvPr/>
      </p:nvGrpSpPr>
      <p:grpSpPr>
        <a:xfrm>
          <a:off x="0" y="0"/>
          <a:ext cx="0" cy="0"/>
          <a:chOff x="0" y="0"/>
          <a:chExt cx="0" cy="0"/>
        </a:xfrm>
      </p:grpSpPr>
      <p:sp>
        <p:nvSpPr>
          <p:cNvPr id="285" name="Google Shape;285;p41"/>
          <p:cNvSpPr txBox="1"/>
          <p:nvPr/>
        </p:nvSpPr>
        <p:spPr>
          <a:xfrm>
            <a:off x="2520887" y="368815"/>
            <a:ext cx="12063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rPr b="0" lang="en-US" sz="1800">
                <a:solidFill>
                  <a:schemeClr val="lt1"/>
                </a:solidFill>
                <a:latin typeface="Helvetica Neue"/>
                <a:ea typeface="Helvetica Neue"/>
                <a:cs typeface="Helvetica Neue"/>
                <a:sym typeface="Helvetica Neue"/>
              </a:rPr>
              <a:t>Topic 1</a:t>
            </a:r>
            <a:endParaRPr b="0" sz="1800">
              <a:solidFill>
                <a:schemeClr val="lt1"/>
              </a:solidFill>
              <a:latin typeface="Helvetica Neue"/>
              <a:ea typeface="Helvetica Neue"/>
              <a:cs typeface="Helvetica Neue"/>
              <a:sym typeface="Helvetica Neue"/>
            </a:endParaRPr>
          </a:p>
        </p:txBody>
      </p:sp>
      <p:sp>
        <p:nvSpPr>
          <p:cNvPr id="286" name="Google Shape;286;p41"/>
          <p:cNvSpPr txBox="1"/>
          <p:nvPr/>
        </p:nvSpPr>
        <p:spPr>
          <a:xfrm>
            <a:off x="3371787" y="368815"/>
            <a:ext cx="12063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rPr b="0" lang="en-US" sz="1800">
                <a:solidFill>
                  <a:schemeClr val="lt1"/>
                </a:solidFill>
                <a:latin typeface="Helvetica Neue"/>
                <a:ea typeface="Helvetica Neue"/>
                <a:cs typeface="Helvetica Neue"/>
                <a:sym typeface="Helvetica Neue"/>
              </a:rPr>
              <a:t>Topic 2</a:t>
            </a:r>
            <a:endParaRPr b="0" sz="1800">
              <a:solidFill>
                <a:schemeClr val="lt1"/>
              </a:solidFill>
              <a:latin typeface="Helvetica Neue"/>
              <a:ea typeface="Helvetica Neue"/>
              <a:cs typeface="Helvetica Neue"/>
              <a:sym typeface="Helvetica Neue"/>
            </a:endParaRPr>
          </a:p>
        </p:txBody>
      </p:sp>
      <p:sp>
        <p:nvSpPr>
          <p:cNvPr id="287" name="Google Shape;287;p41"/>
          <p:cNvSpPr txBox="1"/>
          <p:nvPr/>
        </p:nvSpPr>
        <p:spPr>
          <a:xfrm>
            <a:off x="4184587" y="368815"/>
            <a:ext cx="12063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rPr b="0" lang="en-US" sz="1800">
                <a:solidFill>
                  <a:schemeClr val="lt1"/>
                </a:solidFill>
                <a:latin typeface="Helvetica Neue"/>
                <a:ea typeface="Helvetica Neue"/>
                <a:cs typeface="Helvetica Neue"/>
                <a:sym typeface="Helvetica Neue"/>
              </a:rPr>
              <a:t>Topic 3</a:t>
            </a:r>
            <a:endParaRPr b="0" sz="1800">
              <a:solidFill>
                <a:schemeClr val="lt1"/>
              </a:solidFill>
              <a:latin typeface="Helvetica Neue"/>
              <a:ea typeface="Helvetica Neue"/>
              <a:cs typeface="Helvetica Neue"/>
              <a:sym typeface="Helvetica Neue"/>
            </a:endParaRPr>
          </a:p>
        </p:txBody>
      </p:sp>
      <p:sp>
        <p:nvSpPr>
          <p:cNvPr id="288" name="Google Shape;288;p41"/>
          <p:cNvSpPr txBox="1"/>
          <p:nvPr/>
        </p:nvSpPr>
        <p:spPr>
          <a:xfrm>
            <a:off x="5873687" y="368815"/>
            <a:ext cx="1206300" cy="421200"/>
          </a:xfrm>
          <a:prstGeom prst="rect">
            <a:avLst/>
          </a:prstGeom>
          <a:noFill/>
          <a:ln>
            <a:noFill/>
          </a:ln>
        </p:spPr>
        <p:txBody>
          <a:bodyPr anchorCtr="0" anchor="ctr" bIns="71425" lIns="71425" spcFirstLastPara="1" rIns="71425" wrap="square" tIns="71425">
            <a:spAutoFit/>
          </a:bodyPr>
          <a:lstStyle/>
          <a:p>
            <a:pPr indent="0" lvl="0" marL="0" marR="0" rtl="0" algn="l">
              <a:spcBef>
                <a:spcPts val="0"/>
              </a:spcBef>
              <a:spcAft>
                <a:spcPts val="0"/>
              </a:spcAft>
              <a:buNone/>
            </a:pPr>
            <a:r>
              <a:rPr b="0" lang="en-US" sz="1800">
                <a:solidFill>
                  <a:schemeClr val="lt1"/>
                </a:solidFill>
                <a:latin typeface="Helvetica Neue"/>
                <a:ea typeface="Helvetica Neue"/>
                <a:cs typeface="Helvetica Neue"/>
                <a:sym typeface="Helvetica Neue"/>
              </a:rPr>
              <a:t>Topic 5</a:t>
            </a:r>
            <a:endParaRPr b="0" sz="1800">
              <a:solidFill>
                <a:schemeClr val="lt1"/>
              </a:solidFill>
              <a:latin typeface="Helvetica Neue"/>
              <a:ea typeface="Helvetica Neue"/>
              <a:cs typeface="Helvetica Neue"/>
              <a:sym typeface="Helvetica Neue"/>
            </a:endParaRPr>
          </a:p>
        </p:txBody>
      </p:sp>
      <p:sp>
        <p:nvSpPr>
          <p:cNvPr id="289" name="Google Shape;289;p41"/>
          <p:cNvSpPr txBox="1"/>
          <p:nvPr/>
        </p:nvSpPr>
        <p:spPr>
          <a:xfrm>
            <a:off x="1076764" y="4693559"/>
            <a:ext cx="30336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chemeClr val="lt1"/>
                </a:solidFill>
                <a:latin typeface="Open Sans"/>
                <a:ea typeface="Open Sans"/>
                <a:cs typeface="Open Sans"/>
                <a:sym typeface="Open Sans"/>
              </a:rPr>
              <a:t>Lorem Ipsum </a:t>
            </a:r>
            <a:r>
              <a:rPr b="0" i="0" lang="en-US" sz="1200">
                <a:solidFill>
                  <a:schemeClr val="lt1"/>
                </a:solidFill>
                <a:latin typeface="Open Sans"/>
                <a:ea typeface="Open Sans"/>
                <a:cs typeface="Open Sans"/>
                <a:sym typeface="Open Sans"/>
              </a:rPr>
              <a:t>is simply dummy text of the printing and typesetting industry. Lorem Ipsum has been the industry's standard dummy text ever since the 1500s, when an unknown</a:t>
            </a:r>
            <a:endParaRPr sz="1200">
              <a:solidFill>
                <a:schemeClr val="lt1"/>
              </a:solidFill>
              <a:latin typeface="Arial"/>
              <a:ea typeface="Arial"/>
              <a:cs typeface="Arial"/>
              <a:sym typeface="Arial"/>
            </a:endParaRPr>
          </a:p>
        </p:txBody>
      </p:sp>
      <p:pic>
        <p:nvPicPr>
          <p:cNvPr id="290" name="Google Shape;290;p41">
            <a:hlinkClick action="ppaction://hlinksldjump" r:id="rId3"/>
          </p:cNvPr>
          <p:cNvPicPr preferRelativeResize="0"/>
          <p:nvPr>
            <p:ph idx="2" type="pic"/>
          </p:nvPr>
        </p:nvPicPr>
        <p:blipFill rotWithShape="1">
          <a:blip r:embed="rId4">
            <a:alphaModFix/>
          </a:blip>
          <a:srcRect b="1830" l="0" r="0" t="1820"/>
          <a:stretch/>
        </p:blipFill>
        <p:spPr>
          <a:xfrm>
            <a:off x="321625" y="3586389"/>
            <a:ext cx="4776774" cy="3068286"/>
          </a:xfrm>
          <a:prstGeom prst="rect">
            <a:avLst/>
          </a:prstGeom>
          <a:noFill/>
          <a:ln>
            <a:noFill/>
          </a:ln>
        </p:spPr>
      </p:pic>
      <p:pic>
        <p:nvPicPr>
          <p:cNvPr id="291" name="Google Shape;291;p41">
            <a:hlinkClick action="ppaction://hlinksldjump" r:id="rId5"/>
          </p:cNvPr>
          <p:cNvPicPr preferRelativeResize="0"/>
          <p:nvPr>
            <p:ph idx="3" type="pic"/>
          </p:nvPr>
        </p:nvPicPr>
        <p:blipFill rotWithShape="1">
          <a:blip r:embed="rId6">
            <a:alphaModFix/>
          </a:blip>
          <a:srcRect b="1830" l="0" r="0" t="1820"/>
          <a:stretch/>
        </p:blipFill>
        <p:spPr>
          <a:xfrm>
            <a:off x="5312876" y="251312"/>
            <a:ext cx="4776774" cy="3068266"/>
          </a:xfrm>
          <a:prstGeom prst="rect">
            <a:avLst/>
          </a:prstGeom>
          <a:noFill/>
          <a:ln>
            <a:noFill/>
          </a:ln>
        </p:spPr>
      </p:pic>
      <p:pic>
        <p:nvPicPr>
          <p:cNvPr id="292" name="Google Shape;292;p41">
            <a:hlinkClick action="ppaction://hlinksldjump" r:id="rId7"/>
          </p:cNvPr>
          <p:cNvPicPr preferRelativeResize="0"/>
          <p:nvPr>
            <p:ph idx="4" type="pic"/>
          </p:nvPr>
        </p:nvPicPr>
        <p:blipFill rotWithShape="1">
          <a:blip r:embed="rId8">
            <a:alphaModFix/>
          </a:blip>
          <a:srcRect b="40546" l="0" r="0" t="0"/>
          <a:stretch/>
        </p:blipFill>
        <p:spPr>
          <a:xfrm>
            <a:off x="307975" y="251313"/>
            <a:ext cx="4776774" cy="3068262"/>
          </a:xfrm>
          <a:prstGeom prst="rect">
            <a:avLst/>
          </a:prstGeom>
          <a:noFill/>
          <a:ln>
            <a:noFill/>
          </a:ln>
        </p:spPr>
      </p:pic>
      <p:pic>
        <p:nvPicPr>
          <p:cNvPr id="293" name="Google Shape;293;p41">
            <a:hlinkClick action="ppaction://hlinksldjump" r:id="rId9"/>
          </p:cNvPr>
          <p:cNvPicPr preferRelativeResize="0"/>
          <p:nvPr>
            <p:ph idx="3" type="pic"/>
          </p:nvPr>
        </p:nvPicPr>
        <p:blipFill rotWithShape="1">
          <a:blip r:embed="rId10">
            <a:alphaModFix/>
          </a:blip>
          <a:srcRect b="1830" l="0" r="0" t="1820"/>
          <a:stretch/>
        </p:blipFill>
        <p:spPr>
          <a:xfrm>
            <a:off x="5312875" y="3586412"/>
            <a:ext cx="4776774" cy="3068274"/>
          </a:xfrm>
          <a:prstGeom prst="rect">
            <a:avLst/>
          </a:prstGeom>
          <a:noFill/>
          <a:ln>
            <a:noFill/>
          </a:ln>
        </p:spPr>
      </p:pic>
      <p:grpSp>
        <p:nvGrpSpPr>
          <p:cNvPr id="294" name="Google Shape;294;p41"/>
          <p:cNvGrpSpPr/>
          <p:nvPr/>
        </p:nvGrpSpPr>
        <p:grpSpPr>
          <a:xfrm>
            <a:off x="10637655" y="294187"/>
            <a:ext cx="1370708" cy="372563"/>
            <a:chOff x="10406955" y="294187"/>
            <a:chExt cx="1370708" cy="372563"/>
          </a:xfrm>
        </p:grpSpPr>
        <p:pic>
          <p:nvPicPr>
            <p:cNvPr descr="Netflix smileu profile icon&quot; by Norbert-Sloth | Redbubble" id="295" name="Google Shape;295;p41"/>
            <p:cNvPicPr preferRelativeResize="0"/>
            <p:nvPr/>
          </p:nvPicPr>
          <p:blipFill rotWithShape="1">
            <a:blip r:embed="rId11">
              <a:alphaModFix/>
            </a:blip>
            <a:srcRect b="0" l="39" r="39" t="0"/>
            <a:stretch/>
          </p:blipFill>
          <p:spPr>
            <a:xfrm>
              <a:off x="11246167" y="294187"/>
              <a:ext cx="372563" cy="372563"/>
            </a:xfrm>
            <a:prstGeom prst="rect">
              <a:avLst/>
            </a:prstGeom>
            <a:noFill/>
            <a:ln>
              <a:noFill/>
            </a:ln>
          </p:spPr>
        </p:pic>
        <p:sp>
          <p:nvSpPr>
            <p:cNvPr id="296" name="Google Shape;296;p41"/>
            <p:cNvSpPr/>
            <p:nvPr/>
          </p:nvSpPr>
          <p:spPr>
            <a:xfrm rot="10800000">
              <a:off x="11653763" y="473174"/>
              <a:ext cx="123900" cy="606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7" name="Google Shape;297;p41"/>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41"/>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71425" lIns="71425" spcFirstLastPara="1" rIns="71425" wrap="square" tIns="7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9" name="Google Shape;299;p41"/>
          <p:cNvSpPr/>
          <p:nvPr/>
        </p:nvSpPr>
        <p:spPr>
          <a:xfrm>
            <a:off x="11208550" y="324300"/>
            <a:ext cx="195300" cy="195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41"/>
          <p:cNvSpPr txBox="1"/>
          <p:nvPr/>
        </p:nvSpPr>
        <p:spPr>
          <a:xfrm>
            <a:off x="11302000" y="401250"/>
            <a:ext cx="3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301" name="Google Shape;301;p41"/>
          <p:cNvSpPr txBox="1"/>
          <p:nvPr/>
        </p:nvSpPr>
        <p:spPr>
          <a:xfrm>
            <a:off x="11179900" y="256175"/>
            <a:ext cx="16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rPr>
              <a:t>5</a:t>
            </a:r>
            <a:endParaRPr sz="800">
              <a:solidFill>
                <a:schemeClr val="dk1"/>
              </a:solidFill>
            </a:endParaRPr>
          </a:p>
        </p:txBody>
      </p:sp>
      <p:grpSp>
        <p:nvGrpSpPr>
          <p:cNvPr id="302" name="Google Shape;302;p41"/>
          <p:cNvGrpSpPr/>
          <p:nvPr/>
        </p:nvGrpSpPr>
        <p:grpSpPr>
          <a:xfrm>
            <a:off x="10227078" y="6161101"/>
            <a:ext cx="1423318" cy="293100"/>
            <a:chOff x="10227078" y="6161101"/>
            <a:chExt cx="1423318" cy="293100"/>
          </a:xfrm>
        </p:grpSpPr>
        <p:sp>
          <p:nvSpPr>
            <p:cNvPr id="303" name="Google Shape;303;p41"/>
            <p:cNvSpPr/>
            <p:nvPr/>
          </p:nvSpPr>
          <p:spPr>
            <a:xfrm>
              <a:off x="10227078" y="6161101"/>
              <a:ext cx="1393800" cy="2931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t>
              </a:r>
              <a:endParaRPr b="1" sz="1600">
                <a:solidFill>
                  <a:srgbClr val="000000"/>
                </a:solidFill>
                <a:latin typeface="Helvetica Neue"/>
                <a:ea typeface="Helvetica Neue"/>
                <a:cs typeface="Helvetica Neue"/>
                <a:sym typeface="Helvetica Neue"/>
              </a:endParaRPr>
            </a:p>
          </p:txBody>
        </p:sp>
        <p:sp>
          <p:nvSpPr>
            <p:cNvPr id="304" name="Google Shape;304;p41"/>
            <p:cNvSpPr/>
            <p:nvPr/>
          </p:nvSpPr>
          <p:spPr>
            <a:xfrm>
              <a:off x="10382251" y="6214099"/>
              <a:ext cx="123485" cy="180985"/>
            </a:xfrm>
            <a:custGeom>
              <a:rect b="b" l="l" r="r" t="t"/>
              <a:pathLst>
                <a:path extrusionOk="0" h="192" w="131">
                  <a:moveTo>
                    <a:pt x="0" y="0"/>
                  </a:moveTo>
                  <a:lnTo>
                    <a:pt x="131" y="96"/>
                  </a:lnTo>
                  <a:lnTo>
                    <a:pt x="0" y="19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41"/>
            <p:cNvSpPr txBox="1"/>
            <p:nvPr/>
          </p:nvSpPr>
          <p:spPr>
            <a:xfrm>
              <a:off x="10453996" y="6168400"/>
              <a:ext cx="11964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u="sng">
                  <a:solidFill>
                    <a:schemeClr val="hlink"/>
                  </a:solidFill>
                  <a:latin typeface="Helvetica Neue"/>
                  <a:ea typeface="Helvetica Neue"/>
                  <a:cs typeface="Helvetica Neue"/>
                  <a:sym typeface="Helvetica Neue"/>
                  <a:hlinkClick action="ppaction://hlinksldjump" r:id="rId12"/>
                </a:rPr>
                <a:t>Main Slide</a:t>
              </a:r>
              <a:endParaRPr/>
            </a:p>
          </p:txBody>
        </p:sp>
      </p:grpSp>
    </p:spTree>
  </p:cSld>
  <p:clrMapOvr>
    <a:masterClrMapping/>
  </p:clrMapOvr>
  <mc:AlternateContent>
    <mc:Choice Requires="p14">
      <p:transition spd="slow" p14:dur="9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